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4"/>
    <p:sldMasterId id="2147483739" r:id="rId5"/>
  </p:sldMasterIdLst>
  <p:sldIdLst>
    <p:sldId id="256" r:id="rId6"/>
    <p:sldId id="372" r:id="rId7"/>
    <p:sldId id="373" r:id="rId8"/>
    <p:sldId id="377" r:id="rId9"/>
    <p:sldId id="396" r:id="rId10"/>
    <p:sldId id="378" r:id="rId11"/>
    <p:sldId id="379" r:id="rId12"/>
    <p:sldId id="384" r:id="rId13"/>
    <p:sldId id="381" r:id="rId14"/>
    <p:sldId id="382" r:id="rId15"/>
    <p:sldId id="383" r:id="rId16"/>
    <p:sldId id="394" r:id="rId17"/>
    <p:sldId id="398" r:id="rId18"/>
    <p:sldId id="419" r:id="rId19"/>
    <p:sldId id="420" r:id="rId20"/>
    <p:sldId id="421" r:id="rId21"/>
    <p:sldId id="422" r:id="rId22"/>
    <p:sldId id="423" r:id="rId23"/>
    <p:sldId id="424" r:id="rId24"/>
    <p:sldId id="425" r:id="rId25"/>
    <p:sldId id="426" r:id="rId26"/>
    <p:sldId id="427" r:id="rId27"/>
    <p:sldId id="428" r:id="rId2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505"/>
    <p:restoredTop sz="94663"/>
  </p:normalViewPr>
  <p:slideViewPr>
    <p:cSldViewPr snapToGrid="0" snapToObjects="1">
      <p:cViewPr varScale="1">
        <p:scale>
          <a:sx n="104" d="100"/>
          <a:sy n="104" d="100"/>
        </p:scale>
        <p:origin x="232"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83D70-91AA-429A-BD57-1CB6792B30EE}"/>
              </a:ext>
            </a:extLst>
          </p:cNvPr>
          <p:cNvSpPr>
            <a:spLocks noGrp="1"/>
          </p:cNvSpPr>
          <p:nvPr>
            <p:ph type="ctrTitle"/>
          </p:nvPr>
        </p:nvSpPr>
        <p:spPr>
          <a:xfrm>
            <a:off x="1088136" y="1078030"/>
            <a:ext cx="9288096" cy="2956718"/>
          </a:xfrm>
        </p:spPr>
        <p:txBody>
          <a:bodyPr anchor="t">
            <a:noAutofit/>
          </a:bodyPr>
          <a:lstStyle>
            <a:lvl1pPr algn="l">
              <a:defRPr sz="6600" cap="all" baseline="0"/>
            </a:lvl1pPr>
          </a:lstStyle>
          <a:p>
            <a:r>
              <a:rPr lang="it-IT"/>
              <a:t>Fare clic per modificare lo stile del titolo dello schema</a:t>
            </a:r>
            <a:endParaRPr lang="en-US" dirty="0"/>
          </a:p>
        </p:txBody>
      </p:sp>
      <p:sp>
        <p:nvSpPr>
          <p:cNvPr id="3" name="Subtitle 2">
            <a:extLst>
              <a:ext uri="{FF2B5EF4-FFF2-40B4-BE49-F238E27FC236}">
                <a16:creationId xmlns:a16="http://schemas.microsoft.com/office/drawing/2014/main" id="{F065D245-B564-481D-A323-F73C5BCA8461}"/>
              </a:ext>
            </a:extLst>
          </p:cNvPr>
          <p:cNvSpPr>
            <a:spLocks noGrp="1"/>
          </p:cNvSpPr>
          <p:nvPr>
            <p:ph type="subTitle" idx="1"/>
          </p:nvPr>
        </p:nvSpPr>
        <p:spPr>
          <a:xfrm>
            <a:off x="1088136" y="4455621"/>
            <a:ext cx="9288096" cy="1435331"/>
          </a:xfrm>
        </p:spPr>
        <p:txBody>
          <a:bodyPr>
            <a:normAutofit/>
          </a:bodyPr>
          <a:lstStyle>
            <a:lvl1pPr marL="0" indent="0" algn="l">
              <a:lnSpc>
                <a:spcPct val="12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a:extLst>
              <a:ext uri="{FF2B5EF4-FFF2-40B4-BE49-F238E27FC236}">
                <a16:creationId xmlns:a16="http://schemas.microsoft.com/office/drawing/2014/main" id="{28E072EE-51B3-4C0C-A460-4684AB079301}"/>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5" name="Footer Placeholder 4">
            <a:extLst>
              <a:ext uri="{FF2B5EF4-FFF2-40B4-BE49-F238E27FC236}">
                <a16:creationId xmlns:a16="http://schemas.microsoft.com/office/drawing/2014/main" id="{011422A5-3076-413B-84CB-ED3BA4171C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267C68-40D5-477E-9DBC-C28FD4B1142F}"/>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32504719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6C900-05BC-4021-B69F-2DAF974B7EF6}"/>
              </a:ext>
            </a:extLst>
          </p:cNvPr>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a:extLst>
              <a:ext uri="{FF2B5EF4-FFF2-40B4-BE49-F238E27FC236}">
                <a16:creationId xmlns:a16="http://schemas.microsoft.com/office/drawing/2014/main" id="{3F26E227-253A-44A0-9404-1CFD8CE419C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a:extLst>
              <a:ext uri="{FF2B5EF4-FFF2-40B4-BE49-F238E27FC236}">
                <a16:creationId xmlns:a16="http://schemas.microsoft.com/office/drawing/2014/main" id="{9AFF5A02-0FC4-41C8-A13C-4C929B28846B}"/>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5" name="Footer Placeholder 4">
            <a:extLst>
              <a:ext uri="{FF2B5EF4-FFF2-40B4-BE49-F238E27FC236}">
                <a16:creationId xmlns:a16="http://schemas.microsoft.com/office/drawing/2014/main" id="{80459378-C430-49DB-B2D6-E32FBBCD4A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B9D57D-CB8E-4E67-AE2D-2790E2AA60CB}"/>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40194189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2CF945-D70F-49C1-8CE5-5758C1166014}"/>
              </a:ext>
            </a:extLst>
          </p:cNvPr>
          <p:cNvSpPr>
            <a:spLocks noGrp="1"/>
          </p:cNvSpPr>
          <p:nvPr>
            <p:ph type="title" orient="vert"/>
          </p:nvPr>
        </p:nvSpPr>
        <p:spPr>
          <a:xfrm>
            <a:off x="9182100" y="1091381"/>
            <a:ext cx="2171700" cy="4953369"/>
          </a:xfrm>
        </p:spPr>
        <p:txBody>
          <a:bodyPr vert="eaVert"/>
          <a:lstStyle/>
          <a:p>
            <a:r>
              <a:rPr lang="it-IT"/>
              <a:t>Fare clic per modificare lo stile del titolo dello schema</a:t>
            </a:r>
            <a:endParaRPr lang="en-US" dirty="0"/>
          </a:p>
        </p:txBody>
      </p:sp>
      <p:sp>
        <p:nvSpPr>
          <p:cNvPr id="3" name="Vertical Text Placeholder 2">
            <a:extLst>
              <a:ext uri="{FF2B5EF4-FFF2-40B4-BE49-F238E27FC236}">
                <a16:creationId xmlns:a16="http://schemas.microsoft.com/office/drawing/2014/main" id="{C2FDB721-04AA-4330-8045-3F2D9BB4BC66}"/>
              </a:ext>
            </a:extLst>
          </p:cNvPr>
          <p:cNvSpPr>
            <a:spLocks noGrp="1"/>
          </p:cNvSpPr>
          <p:nvPr>
            <p:ph type="body" orient="vert" idx="1"/>
          </p:nvPr>
        </p:nvSpPr>
        <p:spPr>
          <a:xfrm>
            <a:off x="838200" y="1091381"/>
            <a:ext cx="8265340" cy="495336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0F418C15-991C-4C71-8DCD-DB3B3888831F}"/>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5" name="Footer Placeholder 4">
            <a:extLst>
              <a:ext uri="{FF2B5EF4-FFF2-40B4-BE49-F238E27FC236}">
                <a16:creationId xmlns:a16="http://schemas.microsoft.com/office/drawing/2014/main" id="{F7728CC3-5830-4EFA-B28E-1648904DE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DA91B6-E419-4483-9B66-3C758788BC48}"/>
              </a:ext>
            </a:extLst>
          </p:cNvPr>
          <p:cNvSpPr>
            <a:spLocks noGrp="1"/>
          </p:cNvSpPr>
          <p:nvPr>
            <p:ph type="sldNum" sz="quarter" idx="12"/>
          </p:nvPr>
        </p:nvSpPr>
        <p:spPr/>
        <p:txBody>
          <a:bodyPr/>
          <a:lstStyle/>
          <a:p>
            <a:fld id="{719D7796-F675-488F-AC46-C88938C80352}" type="slidenum">
              <a:rPr lang="en-US" smtClean="0"/>
              <a:t>‹N›</a:t>
            </a:fld>
            <a:endParaRPr lang="en-US"/>
          </a:p>
        </p:txBody>
      </p:sp>
      <p:cxnSp>
        <p:nvCxnSpPr>
          <p:cNvPr id="7" name="Straight Connector 6">
            <a:extLst>
              <a:ext uri="{FF2B5EF4-FFF2-40B4-BE49-F238E27FC236}">
                <a16:creationId xmlns:a16="http://schemas.microsoft.com/office/drawing/2014/main" id="{DE447C6A-78C3-4687-9A71-A05DBF6700DE}"/>
              </a:ext>
            </a:extLst>
          </p:cNvPr>
          <p:cNvCxnSpPr>
            <a:cxnSpLocks/>
          </p:cNvCxnSpPr>
          <p:nvPr/>
        </p:nvCxnSpPr>
        <p:spPr>
          <a:xfrm>
            <a:off x="11387805"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84662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83D70-91AA-429A-BD57-1CB6792B30EE}"/>
              </a:ext>
            </a:extLst>
          </p:cNvPr>
          <p:cNvSpPr>
            <a:spLocks noGrp="1"/>
          </p:cNvSpPr>
          <p:nvPr>
            <p:ph type="ctrTitle"/>
          </p:nvPr>
        </p:nvSpPr>
        <p:spPr>
          <a:xfrm>
            <a:off x="1088136" y="1078030"/>
            <a:ext cx="9288096" cy="2956718"/>
          </a:xfrm>
        </p:spPr>
        <p:txBody>
          <a:bodyPr anchor="t">
            <a:noAutofit/>
          </a:bodyPr>
          <a:lstStyle>
            <a:lvl1pPr algn="l">
              <a:defRPr sz="6600" cap="all" baseline="0"/>
            </a:lvl1pPr>
          </a:lstStyle>
          <a:p>
            <a:r>
              <a:rPr lang="it-IT"/>
              <a:t>Fare clic per modificare lo stile del titolo dello schema</a:t>
            </a:r>
            <a:endParaRPr lang="en-US" dirty="0"/>
          </a:p>
        </p:txBody>
      </p:sp>
      <p:sp>
        <p:nvSpPr>
          <p:cNvPr id="3" name="Subtitle 2">
            <a:extLst>
              <a:ext uri="{FF2B5EF4-FFF2-40B4-BE49-F238E27FC236}">
                <a16:creationId xmlns:a16="http://schemas.microsoft.com/office/drawing/2014/main" id="{F065D245-B564-481D-A323-F73C5BCA8461}"/>
              </a:ext>
            </a:extLst>
          </p:cNvPr>
          <p:cNvSpPr>
            <a:spLocks noGrp="1"/>
          </p:cNvSpPr>
          <p:nvPr>
            <p:ph type="subTitle" idx="1"/>
          </p:nvPr>
        </p:nvSpPr>
        <p:spPr>
          <a:xfrm>
            <a:off x="1088136" y="4455621"/>
            <a:ext cx="9288096" cy="1435331"/>
          </a:xfrm>
        </p:spPr>
        <p:txBody>
          <a:bodyPr>
            <a:normAutofit/>
          </a:bodyPr>
          <a:lstStyle>
            <a:lvl1pPr marL="0" indent="0" algn="l">
              <a:lnSpc>
                <a:spcPct val="12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a:extLst>
              <a:ext uri="{FF2B5EF4-FFF2-40B4-BE49-F238E27FC236}">
                <a16:creationId xmlns:a16="http://schemas.microsoft.com/office/drawing/2014/main" id="{28E072EE-51B3-4C0C-A460-4684AB079301}"/>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5" name="Footer Placeholder 4">
            <a:extLst>
              <a:ext uri="{FF2B5EF4-FFF2-40B4-BE49-F238E27FC236}">
                <a16:creationId xmlns:a16="http://schemas.microsoft.com/office/drawing/2014/main" id="{011422A5-3076-413B-84CB-ED3BA4171C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267C68-40D5-477E-9DBC-C28FD4B1142F}"/>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12591687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EE2F5-9D3C-4BE7-9AD5-335B31CF2CB5}"/>
              </a:ext>
            </a:extLst>
          </p:cNvPr>
          <p:cNvSpPr>
            <a:spLocks noGrp="1"/>
          </p:cNvSpPr>
          <p:nvPr>
            <p:ph type="title"/>
          </p:nvPr>
        </p:nvSpPr>
        <p:spPr/>
        <p:txBody>
          <a:bodyPr/>
          <a:lstStyle/>
          <a:p>
            <a:r>
              <a:rPr lang="it-IT"/>
              <a:t>Fare clic per modificare lo stile del titolo dello schema</a:t>
            </a:r>
            <a:endParaRPr lang="en-US"/>
          </a:p>
        </p:txBody>
      </p:sp>
      <p:sp>
        <p:nvSpPr>
          <p:cNvPr id="3" name="Content Placeholder 2">
            <a:extLst>
              <a:ext uri="{FF2B5EF4-FFF2-40B4-BE49-F238E27FC236}">
                <a16:creationId xmlns:a16="http://schemas.microsoft.com/office/drawing/2014/main" id="{E5F98C4F-4BF6-47CF-ABEE-2B12748C470C}"/>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a:extLst>
              <a:ext uri="{FF2B5EF4-FFF2-40B4-BE49-F238E27FC236}">
                <a16:creationId xmlns:a16="http://schemas.microsoft.com/office/drawing/2014/main" id="{0D539070-70D2-4DD1-A439-155343FE262E}"/>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5" name="Footer Placeholder 4">
            <a:extLst>
              <a:ext uri="{FF2B5EF4-FFF2-40B4-BE49-F238E27FC236}">
                <a16:creationId xmlns:a16="http://schemas.microsoft.com/office/drawing/2014/main" id="{6151AB30-CD74-471D-9FA6-ADC0C901E6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A137C4-F19E-4521-8DCB-4E0CF9CA3193}"/>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25245208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8007D-9B1D-4E2C-B38F-29C6820996DF}"/>
              </a:ext>
            </a:extLst>
          </p:cNvPr>
          <p:cNvSpPr>
            <a:spLocks noGrp="1"/>
          </p:cNvSpPr>
          <p:nvPr>
            <p:ph type="title"/>
          </p:nvPr>
        </p:nvSpPr>
        <p:spPr>
          <a:xfrm>
            <a:off x="1090940" y="1099127"/>
            <a:ext cx="9272260" cy="3472874"/>
          </a:xfrm>
        </p:spPr>
        <p:txBody>
          <a:bodyPr anchor="t">
            <a:normAutofit/>
          </a:bodyPr>
          <a:lstStyle>
            <a:lvl1pPr>
              <a:defRPr sz="4000" cap="all" baseline="0"/>
            </a:lvl1pPr>
          </a:lstStyle>
          <a:p>
            <a:r>
              <a:rPr lang="it-IT"/>
              <a:t>Fare clic per modificare lo stile del titolo dello schema</a:t>
            </a:r>
            <a:endParaRPr lang="en-US" dirty="0"/>
          </a:p>
        </p:txBody>
      </p:sp>
      <p:sp>
        <p:nvSpPr>
          <p:cNvPr id="3" name="Text Placeholder 2">
            <a:extLst>
              <a:ext uri="{FF2B5EF4-FFF2-40B4-BE49-F238E27FC236}">
                <a16:creationId xmlns:a16="http://schemas.microsoft.com/office/drawing/2014/main" id="{5960C51B-B525-4032-9D08-2978D7367BFF}"/>
              </a:ext>
            </a:extLst>
          </p:cNvPr>
          <p:cNvSpPr>
            <a:spLocks noGrp="1"/>
          </p:cNvSpPr>
          <p:nvPr>
            <p:ph type="body" idx="1"/>
          </p:nvPr>
        </p:nvSpPr>
        <p:spPr>
          <a:xfrm>
            <a:off x="1090939" y="4572000"/>
            <a:ext cx="9272262" cy="1320801"/>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a:extLst>
              <a:ext uri="{FF2B5EF4-FFF2-40B4-BE49-F238E27FC236}">
                <a16:creationId xmlns:a16="http://schemas.microsoft.com/office/drawing/2014/main" id="{B3408851-4DCC-447C-828A-5F7E66F7623D}"/>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5" name="Footer Placeholder 4">
            <a:extLst>
              <a:ext uri="{FF2B5EF4-FFF2-40B4-BE49-F238E27FC236}">
                <a16:creationId xmlns:a16="http://schemas.microsoft.com/office/drawing/2014/main" id="{4C094542-CAEF-4D6C-BE6A-BC100F0590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8BDE40-8468-4051-9703-B751608AAF9D}"/>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23823655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BF7AE-3892-4896-8C15-7A35A41EFD9C}"/>
              </a:ext>
            </a:extLst>
          </p:cNvPr>
          <p:cNvSpPr>
            <a:spLocks noGrp="1"/>
          </p:cNvSpPr>
          <p:nvPr>
            <p:ph type="title"/>
          </p:nvPr>
        </p:nvSpPr>
        <p:spPr>
          <a:xfrm>
            <a:off x="1088136" y="1088136"/>
            <a:ext cx="9890066" cy="1294228"/>
          </a:xfrm>
        </p:spPr>
        <p:txBody>
          <a:bodyPr/>
          <a:lstStyle/>
          <a:p>
            <a:r>
              <a:rPr lang="it-IT"/>
              <a:t>Fare clic per modificare lo stile del titolo dello schema</a:t>
            </a:r>
            <a:endParaRPr lang="en-US" dirty="0"/>
          </a:p>
        </p:txBody>
      </p:sp>
      <p:sp>
        <p:nvSpPr>
          <p:cNvPr id="3" name="Content Placeholder 2">
            <a:extLst>
              <a:ext uri="{FF2B5EF4-FFF2-40B4-BE49-F238E27FC236}">
                <a16:creationId xmlns:a16="http://schemas.microsoft.com/office/drawing/2014/main" id="{F2FD9A26-86F1-4817-B243-4DE63B4F182F}"/>
              </a:ext>
            </a:extLst>
          </p:cNvPr>
          <p:cNvSpPr>
            <a:spLocks noGrp="1"/>
          </p:cNvSpPr>
          <p:nvPr>
            <p:ph sz="half" idx="1"/>
          </p:nvPr>
        </p:nvSpPr>
        <p:spPr>
          <a:xfrm>
            <a:off x="1082185" y="2440568"/>
            <a:ext cx="4841505" cy="380128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a:extLst>
              <a:ext uri="{FF2B5EF4-FFF2-40B4-BE49-F238E27FC236}">
                <a16:creationId xmlns:a16="http://schemas.microsoft.com/office/drawing/2014/main" id="{D454BF9B-EA16-48C8-96B9-7A66051BE768}"/>
              </a:ext>
            </a:extLst>
          </p:cNvPr>
          <p:cNvSpPr>
            <a:spLocks noGrp="1"/>
          </p:cNvSpPr>
          <p:nvPr>
            <p:ph sz="half" idx="2"/>
          </p:nvPr>
        </p:nvSpPr>
        <p:spPr>
          <a:xfrm>
            <a:off x="6172200" y="2440568"/>
            <a:ext cx="4806002" cy="380128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4">
            <a:extLst>
              <a:ext uri="{FF2B5EF4-FFF2-40B4-BE49-F238E27FC236}">
                <a16:creationId xmlns:a16="http://schemas.microsoft.com/office/drawing/2014/main" id="{D16E2D9F-1FCE-4A1C-996E-DB05777A8994}"/>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6" name="Footer Placeholder 5">
            <a:extLst>
              <a:ext uri="{FF2B5EF4-FFF2-40B4-BE49-F238E27FC236}">
                <a16:creationId xmlns:a16="http://schemas.microsoft.com/office/drawing/2014/main" id="{40629E05-3F6C-40BF-9324-118588B6CA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9BE013-C5C0-4CBD-982E-36F037F7366F}"/>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11945346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ED885-5FE5-4407-BE4D-FAD01C40A905}"/>
              </a:ext>
            </a:extLst>
          </p:cNvPr>
          <p:cNvSpPr>
            <a:spLocks noGrp="1"/>
          </p:cNvSpPr>
          <p:nvPr>
            <p:ph type="title"/>
          </p:nvPr>
        </p:nvSpPr>
        <p:spPr>
          <a:xfrm>
            <a:off x="1090940" y="1084333"/>
            <a:ext cx="9949455" cy="838856"/>
          </a:xfrm>
        </p:spPr>
        <p:txBody>
          <a:bodyPr/>
          <a:lstStyle/>
          <a:p>
            <a:r>
              <a:rPr lang="it-IT"/>
              <a:t>Fare clic per modificare lo stile del titolo dello schema</a:t>
            </a:r>
            <a:endParaRPr lang="en-US" dirty="0"/>
          </a:p>
        </p:txBody>
      </p:sp>
      <p:sp>
        <p:nvSpPr>
          <p:cNvPr id="3" name="Text Placeholder 2">
            <a:extLst>
              <a:ext uri="{FF2B5EF4-FFF2-40B4-BE49-F238E27FC236}">
                <a16:creationId xmlns:a16="http://schemas.microsoft.com/office/drawing/2014/main" id="{6E322A77-C134-4857-83E5-51217D3C29FB}"/>
              </a:ext>
            </a:extLst>
          </p:cNvPr>
          <p:cNvSpPr>
            <a:spLocks noGrp="1"/>
          </p:cNvSpPr>
          <p:nvPr>
            <p:ph type="body" idx="1"/>
          </p:nvPr>
        </p:nvSpPr>
        <p:spPr>
          <a:xfrm>
            <a:off x="1092088" y="1923190"/>
            <a:ext cx="4816475" cy="838856"/>
          </a:xfrm>
        </p:spPr>
        <p:txBody>
          <a:bodyPr anchor="b">
            <a:normAutofit/>
          </a:bodyPr>
          <a:lstStyle>
            <a:lvl1pPr marL="0" indent="0">
              <a:lnSpc>
                <a:spcPct val="100000"/>
              </a:lnSpc>
              <a:buNone/>
              <a:defRPr sz="2000" b="1"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a:extLst>
              <a:ext uri="{FF2B5EF4-FFF2-40B4-BE49-F238E27FC236}">
                <a16:creationId xmlns:a16="http://schemas.microsoft.com/office/drawing/2014/main" id="{9A4ECBFE-C62C-471B-BFE4-1272EAC3479D}"/>
              </a:ext>
            </a:extLst>
          </p:cNvPr>
          <p:cNvSpPr>
            <a:spLocks noGrp="1"/>
          </p:cNvSpPr>
          <p:nvPr>
            <p:ph sz="half" idx="2"/>
          </p:nvPr>
        </p:nvSpPr>
        <p:spPr>
          <a:xfrm>
            <a:off x="1092088" y="2825791"/>
            <a:ext cx="4816475" cy="336387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a:extLst>
              <a:ext uri="{FF2B5EF4-FFF2-40B4-BE49-F238E27FC236}">
                <a16:creationId xmlns:a16="http://schemas.microsoft.com/office/drawing/2014/main" id="{7710AFC6-F407-4F35-BD37-B32F9B4036D0}"/>
              </a:ext>
            </a:extLst>
          </p:cNvPr>
          <p:cNvSpPr>
            <a:spLocks noGrp="1"/>
          </p:cNvSpPr>
          <p:nvPr>
            <p:ph type="body" sz="quarter" idx="3"/>
          </p:nvPr>
        </p:nvSpPr>
        <p:spPr>
          <a:xfrm>
            <a:off x="6215482" y="1923190"/>
            <a:ext cx="4824913" cy="838856"/>
          </a:xfrm>
        </p:spPr>
        <p:txBody>
          <a:bodyPr anchor="b">
            <a:normAutofit/>
          </a:bodyPr>
          <a:lstStyle>
            <a:lvl1pPr marL="0" indent="0">
              <a:lnSpc>
                <a:spcPct val="100000"/>
              </a:lnSpc>
              <a:buNone/>
              <a:defRPr sz="2000" b="1"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a:extLst>
              <a:ext uri="{FF2B5EF4-FFF2-40B4-BE49-F238E27FC236}">
                <a16:creationId xmlns:a16="http://schemas.microsoft.com/office/drawing/2014/main" id="{458D60D5-0F83-46CB-92F3-849FC08E6E92}"/>
              </a:ext>
            </a:extLst>
          </p:cNvPr>
          <p:cNvSpPr>
            <a:spLocks noGrp="1"/>
          </p:cNvSpPr>
          <p:nvPr>
            <p:ph sz="quarter" idx="4"/>
          </p:nvPr>
        </p:nvSpPr>
        <p:spPr>
          <a:xfrm>
            <a:off x="6215482" y="2825791"/>
            <a:ext cx="4824913" cy="336387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a:extLst>
              <a:ext uri="{FF2B5EF4-FFF2-40B4-BE49-F238E27FC236}">
                <a16:creationId xmlns:a16="http://schemas.microsoft.com/office/drawing/2014/main" id="{AA5AE694-5CA0-48DA-90D3-EC42BD1D86C1}"/>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8" name="Footer Placeholder 7">
            <a:extLst>
              <a:ext uri="{FF2B5EF4-FFF2-40B4-BE49-F238E27FC236}">
                <a16:creationId xmlns:a16="http://schemas.microsoft.com/office/drawing/2014/main" id="{F340A80D-4CCB-4899-9E1D-A5967F4E64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753A9D-469A-4ED9-99A1-7E4B115F8933}"/>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2245016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7C91E-0A11-4E5D-9B8D-5316E73A2D58}"/>
              </a:ext>
            </a:extLst>
          </p:cNvPr>
          <p:cNvSpPr>
            <a:spLocks noGrp="1"/>
          </p:cNvSpPr>
          <p:nvPr>
            <p:ph type="title"/>
          </p:nvPr>
        </p:nvSpPr>
        <p:spPr/>
        <p:txBody>
          <a:bodyPr/>
          <a:lstStyle>
            <a:lvl1pPr>
              <a:defRPr cap="all" baseline="0"/>
            </a:lvl1pPr>
          </a:lstStyle>
          <a:p>
            <a:r>
              <a:rPr lang="it-IT"/>
              <a:t>Fare clic per modificare lo stile del titolo dello schema</a:t>
            </a:r>
            <a:endParaRPr lang="en-US" dirty="0"/>
          </a:p>
        </p:txBody>
      </p:sp>
      <p:sp>
        <p:nvSpPr>
          <p:cNvPr id="3" name="Date Placeholder 2">
            <a:extLst>
              <a:ext uri="{FF2B5EF4-FFF2-40B4-BE49-F238E27FC236}">
                <a16:creationId xmlns:a16="http://schemas.microsoft.com/office/drawing/2014/main" id="{A1B8A8D1-71AD-4F9F-B393-9EED83FEF003}"/>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4" name="Footer Placeholder 3">
            <a:extLst>
              <a:ext uri="{FF2B5EF4-FFF2-40B4-BE49-F238E27FC236}">
                <a16:creationId xmlns:a16="http://schemas.microsoft.com/office/drawing/2014/main" id="{D7E36922-9A4C-453D-9B70-0C3A70281C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F5AAEF2-65DC-4E28-9AA4-5115ACB074CC}"/>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2816398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48B02B-A32A-4383-BBC7-0C383390A96F}"/>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3" name="Footer Placeholder 2">
            <a:extLst>
              <a:ext uri="{FF2B5EF4-FFF2-40B4-BE49-F238E27FC236}">
                <a16:creationId xmlns:a16="http://schemas.microsoft.com/office/drawing/2014/main" id="{FCFF7E77-47E0-4F9E-9148-8D0C59C0CF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8005A2-ECF0-4759-A17B-FDECE80683F4}"/>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39303271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1DD4B-5676-477E-8C52-4C1CF160FCDE}"/>
              </a:ext>
            </a:extLst>
          </p:cNvPr>
          <p:cNvSpPr>
            <a:spLocks noGrp="1"/>
          </p:cNvSpPr>
          <p:nvPr>
            <p:ph type="title"/>
          </p:nvPr>
        </p:nvSpPr>
        <p:spPr>
          <a:xfrm>
            <a:off x="1090940" y="1094448"/>
            <a:ext cx="3785860" cy="1554362"/>
          </a:xfrm>
        </p:spPr>
        <p:txBody>
          <a:bodyPr anchor="t">
            <a:normAutofit/>
          </a:bodyPr>
          <a:lstStyle>
            <a:lvl1pPr>
              <a:defRPr sz="2800" cap="all" baseline="0"/>
            </a:lvl1pPr>
          </a:lstStyle>
          <a:p>
            <a:r>
              <a:rPr lang="it-IT"/>
              <a:t>Fare clic per modificare lo stile del titolo dello schema</a:t>
            </a:r>
            <a:endParaRPr lang="en-US" dirty="0"/>
          </a:p>
        </p:txBody>
      </p:sp>
      <p:sp>
        <p:nvSpPr>
          <p:cNvPr id="3" name="Content Placeholder 2">
            <a:extLst>
              <a:ext uri="{FF2B5EF4-FFF2-40B4-BE49-F238E27FC236}">
                <a16:creationId xmlns:a16="http://schemas.microsoft.com/office/drawing/2014/main" id="{4B5A3E63-EB15-4D82-BF2B-36BB030C430D}"/>
              </a:ext>
            </a:extLst>
          </p:cNvPr>
          <p:cNvSpPr>
            <a:spLocks noGrp="1"/>
          </p:cNvSpPr>
          <p:nvPr>
            <p:ph idx="1"/>
          </p:nvPr>
        </p:nvSpPr>
        <p:spPr>
          <a:xfrm>
            <a:off x="5524500" y="922689"/>
            <a:ext cx="548600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a:extLst>
              <a:ext uri="{FF2B5EF4-FFF2-40B4-BE49-F238E27FC236}">
                <a16:creationId xmlns:a16="http://schemas.microsoft.com/office/drawing/2014/main" id="{7CBE994E-BAB7-43DC-A0E4-C779CF2A33D5}"/>
              </a:ext>
            </a:extLst>
          </p:cNvPr>
          <p:cNvSpPr>
            <a:spLocks noGrp="1"/>
          </p:cNvSpPr>
          <p:nvPr>
            <p:ph type="body" sz="half" idx="2"/>
          </p:nvPr>
        </p:nvSpPr>
        <p:spPr>
          <a:xfrm>
            <a:off x="1090940" y="2701254"/>
            <a:ext cx="3785860" cy="316773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a:extLst>
              <a:ext uri="{FF2B5EF4-FFF2-40B4-BE49-F238E27FC236}">
                <a16:creationId xmlns:a16="http://schemas.microsoft.com/office/drawing/2014/main" id="{4EDEFAAA-1B70-42AA-ADCC-F49B58132654}"/>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6" name="Footer Placeholder 5">
            <a:extLst>
              <a:ext uri="{FF2B5EF4-FFF2-40B4-BE49-F238E27FC236}">
                <a16:creationId xmlns:a16="http://schemas.microsoft.com/office/drawing/2014/main" id="{E4C7B6CC-1C13-4F34-AC86-CCD442C8C3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F1B638-9061-41AD-AF47-73A4AF8B781A}"/>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18380226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EE2F5-9D3C-4BE7-9AD5-335B31CF2CB5}"/>
              </a:ext>
            </a:extLst>
          </p:cNvPr>
          <p:cNvSpPr>
            <a:spLocks noGrp="1"/>
          </p:cNvSpPr>
          <p:nvPr>
            <p:ph type="title"/>
          </p:nvPr>
        </p:nvSpPr>
        <p:spPr/>
        <p:txBody>
          <a:bodyPr/>
          <a:lstStyle/>
          <a:p>
            <a:r>
              <a:rPr lang="it-IT"/>
              <a:t>Fare clic per modificare lo stile del titolo dello schema</a:t>
            </a:r>
            <a:endParaRPr lang="en-US"/>
          </a:p>
        </p:txBody>
      </p:sp>
      <p:sp>
        <p:nvSpPr>
          <p:cNvPr id="3" name="Content Placeholder 2">
            <a:extLst>
              <a:ext uri="{FF2B5EF4-FFF2-40B4-BE49-F238E27FC236}">
                <a16:creationId xmlns:a16="http://schemas.microsoft.com/office/drawing/2014/main" id="{E5F98C4F-4BF6-47CF-ABEE-2B12748C470C}"/>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a:extLst>
              <a:ext uri="{FF2B5EF4-FFF2-40B4-BE49-F238E27FC236}">
                <a16:creationId xmlns:a16="http://schemas.microsoft.com/office/drawing/2014/main" id="{0D539070-70D2-4DD1-A439-155343FE262E}"/>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5" name="Footer Placeholder 4">
            <a:extLst>
              <a:ext uri="{FF2B5EF4-FFF2-40B4-BE49-F238E27FC236}">
                <a16:creationId xmlns:a16="http://schemas.microsoft.com/office/drawing/2014/main" id="{6151AB30-CD74-471D-9FA6-ADC0C901E6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A137C4-F19E-4521-8DCB-4E0CF9CA3193}"/>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4466901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F3C43-1676-4A29-83F9-D788ED2E71E9}"/>
              </a:ext>
            </a:extLst>
          </p:cNvPr>
          <p:cNvSpPr>
            <a:spLocks noGrp="1"/>
          </p:cNvSpPr>
          <p:nvPr>
            <p:ph type="title"/>
          </p:nvPr>
        </p:nvSpPr>
        <p:spPr>
          <a:xfrm>
            <a:off x="1090940" y="1097280"/>
            <a:ext cx="3785860" cy="1559740"/>
          </a:xfrm>
        </p:spPr>
        <p:txBody>
          <a:bodyPr anchor="t">
            <a:normAutofit/>
          </a:bodyPr>
          <a:lstStyle>
            <a:lvl1pPr>
              <a:defRPr sz="2800" cap="all" baseline="0"/>
            </a:lvl1pPr>
          </a:lstStyle>
          <a:p>
            <a:r>
              <a:rPr lang="it-IT"/>
              <a:t>Fare clic per modificare lo stile del titolo dello schema</a:t>
            </a:r>
            <a:endParaRPr lang="en-US" dirty="0"/>
          </a:p>
        </p:txBody>
      </p:sp>
      <p:sp>
        <p:nvSpPr>
          <p:cNvPr id="3" name="Picture Placeholder 2">
            <a:extLst>
              <a:ext uri="{FF2B5EF4-FFF2-40B4-BE49-F238E27FC236}">
                <a16:creationId xmlns:a16="http://schemas.microsoft.com/office/drawing/2014/main" id="{5214A903-97C7-4349-B8CE-1BBED1942E3B}"/>
              </a:ext>
            </a:extLst>
          </p:cNvPr>
          <p:cNvSpPr>
            <a:spLocks noGrp="1"/>
          </p:cNvSpPr>
          <p:nvPr>
            <p:ph type="pic" idx="1"/>
          </p:nvPr>
        </p:nvSpPr>
        <p:spPr>
          <a:xfrm>
            <a:off x="5524500" y="1143000"/>
            <a:ext cx="54864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a:extLst>
              <a:ext uri="{FF2B5EF4-FFF2-40B4-BE49-F238E27FC236}">
                <a16:creationId xmlns:a16="http://schemas.microsoft.com/office/drawing/2014/main" id="{BF0A9F58-4AEB-4286-98F7-3C77AA913BE8}"/>
              </a:ext>
            </a:extLst>
          </p:cNvPr>
          <p:cNvSpPr>
            <a:spLocks noGrp="1"/>
          </p:cNvSpPr>
          <p:nvPr>
            <p:ph type="body" sz="half" idx="2"/>
          </p:nvPr>
        </p:nvSpPr>
        <p:spPr>
          <a:xfrm>
            <a:off x="1090940" y="2697480"/>
            <a:ext cx="3785860" cy="30934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a:extLst>
              <a:ext uri="{FF2B5EF4-FFF2-40B4-BE49-F238E27FC236}">
                <a16:creationId xmlns:a16="http://schemas.microsoft.com/office/drawing/2014/main" id="{F4F55A58-F085-4500-AF61-045B12C8F41E}"/>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6" name="Footer Placeholder 5">
            <a:extLst>
              <a:ext uri="{FF2B5EF4-FFF2-40B4-BE49-F238E27FC236}">
                <a16:creationId xmlns:a16="http://schemas.microsoft.com/office/drawing/2014/main" id="{E9936470-561D-49AE-AC84-B79D483FDA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EF2BE2-DF21-4683-9D5F-849A525FD5C4}"/>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13606334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6C900-05BC-4021-B69F-2DAF974B7EF6}"/>
              </a:ext>
            </a:extLst>
          </p:cNvPr>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a:extLst>
              <a:ext uri="{FF2B5EF4-FFF2-40B4-BE49-F238E27FC236}">
                <a16:creationId xmlns:a16="http://schemas.microsoft.com/office/drawing/2014/main" id="{3F26E227-253A-44A0-9404-1CFD8CE419C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a:extLst>
              <a:ext uri="{FF2B5EF4-FFF2-40B4-BE49-F238E27FC236}">
                <a16:creationId xmlns:a16="http://schemas.microsoft.com/office/drawing/2014/main" id="{9AFF5A02-0FC4-41C8-A13C-4C929B28846B}"/>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5" name="Footer Placeholder 4">
            <a:extLst>
              <a:ext uri="{FF2B5EF4-FFF2-40B4-BE49-F238E27FC236}">
                <a16:creationId xmlns:a16="http://schemas.microsoft.com/office/drawing/2014/main" id="{80459378-C430-49DB-B2D6-E32FBBCD4A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B9D57D-CB8E-4E67-AE2D-2790E2AA60CB}"/>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4292975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2CF945-D70F-49C1-8CE5-5758C1166014}"/>
              </a:ext>
            </a:extLst>
          </p:cNvPr>
          <p:cNvSpPr>
            <a:spLocks noGrp="1"/>
          </p:cNvSpPr>
          <p:nvPr>
            <p:ph type="title" orient="vert"/>
          </p:nvPr>
        </p:nvSpPr>
        <p:spPr>
          <a:xfrm>
            <a:off x="9182100" y="1091381"/>
            <a:ext cx="2171700" cy="4953369"/>
          </a:xfrm>
        </p:spPr>
        <p:txBody>
          <a:bodyPr vert="eaVert"/>
          <a:lstStyle/>
          <a:p>
            <a:r>
              <a:rPr lang="it-IT"/>
              <a:t>Fare clic per modificare lo stile del titolo dello schema</a:t>
            </a:r>
            <a:endParaRPr lang="en-US" dirty="0"/>
          </a:p>
        </p:txBody>
      </p:sp>
      <p:sp>
        <p:nvSpPr>
          <p:cNvPr id="3" name="Vertical Text Placeholder 2">
            <a:extLst>
              <a:ext uri="{FF2B5EF4-FFF2-40B4-BE49-F238E27FC236}">
                <a16:creationId xmlns:a16="http://schemas.microsoft.com/office/drawing/2014/main" id="{C2FDB721-04AA-4330-8045-3F2D9BB4BC66}"/>
              </a:ext>
            </a:extLst>
          </p:cNvPr>
          <p:cNvSpPr>
            <a:spLocks noGrp="1"/>
          </p:cNvSpPr>
          <p:nvPr>
            <p:ph type="body" orient="vert" idx="1"/>
          </p:nvPr>
        </p:nvSpPr>
        <p:spPr>
          <a:xfrm>
            <a:off x="838200" y="1091381"/>
            <a:ext cx="8265340" cy="495336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0F418C15-991C-4C71-8DCD-DB3B3888831F}"/>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5" name="Footer Placeholder 4">
            <a:extLst>
              <a:ext uri="{FF2B5EF4-FFF2-40B4-BE49-F238E27FC236}">
                <a16:creationId xmlns:a16="http://schemas.microsoft.com/office/drawing/2014/main" id="{F7728CC3-5830-4EFA-B28E-1648904DE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DA91B6-E419-4483-9B66-3C758788BC48}"/>
              </a:ext>
            </a:extLst>
          </p:cNvPr>
          <p:cNvSpPr>
            <a:spLocks noGrp="1"/>
          </p:cNvSpPr>
          <p:nvPr>
            <p:ph type="sldNum" sz="quarter" idx="12"/>
          </p:nvPr>
        </p:nvSpPr>
        <p:spPr/>
        <p:txBody>
          <a:bodyPr/>
          <a:lstStyle/>
          <a:p>
            <a:fld id="{719D7796-F675-488F-AC46-C88938C80352}" type="slidenum">
              <a:rPr lang="en-US" smtClean="0"/>
              <a:t>‹N›</a:t>
            </a:fld>
            <a:endParaRPr lang="en-US"/>
          </a:p>
        </p:txBody>
      </p:sp>
      <p:cxnSp>
        <p:nvCxnSpPr>
          <p:cNvPr id="7" name="Straight Connector 6">
            <a:extLst>
              <a:ext uri="{FF2B5EF4-FFF2-40B4-BE49-F238E27FC236}">
                <a16:creationId xmlns:a16="http://schemas.microsoft.com/office/drawing/2014/main" id="{DE447C6A-78C3-4687-9A71-A05DBF6700DE}"/>
              </a:ext>
            </a:extLst>
          </p:cNvPr>
          <p:cNvCxnSpPr>
            <a:cxnSpLocks/>
          </p:cNvCxnSpPr>
          <p:nvPr/>
        </p:nvCxnSpPr>
        <p:spPr>
          <a:xfrm>
            <a:off x="11387805"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37209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8007D-9B1D-4E2C-B38F-29C6820996DF}"/>
              </a:ext>
            </a:extLst>
          </p:cNvPr>
          <p:cNvSpPr>
            <a:spLocks noGrp="1"/>
          </p:cNvSpPr>
          <p:nvPr>
            <p:ph type="title"/>
          </p:nvPr>
        </p:nvSpPr>
        <p:spPr>
          <a:xfrm>
            <a:off x="1090940" y="1099127"/>
            <a:ext cx="9272260" cy="3472874"/>
          </a:xfrm>
        </p:spPr>
        <p:txBody>
          <a:bodyPr anchor="t">
            <a:normAutofit/>
          </a:bodyPr>
          <a:lstStyle>
            <a:lvl1pPr>
              <a:defRPr sz="4000" cap="all" baseline="0"/>
            </a:lvl1pPr>
          </a:lstStyle>
          <a:p>
            <a:r>
              <a:rPr lang="it-IT"/>
              <a:t>Fare clic per modificare lo stile del titolo dello schema</a:t>
            </a:r>
            <a:endParaRPr lang="en-US" dirty="0"/>
          </a:p>
        </p:txBody>
      </p:sp>
      <p:sp>
        <p:nvSpPr>
          <p:cNvPr id="3" name="Text Placeholder 2">
            <a:extLst>
              <a:ext uri="{FF2B5EF4-FFF2-40B4-BE49-F238E27FC236}">
                <a16:creationId xmlns:a16="http://schemas.microsoft.com/office/drawing/2014/main" id="{5960C51B-B525-4032-9D08-2978D7367BFF}"/>
              </a:ext>
            </a:extLst>
          </p:cNvPr>
          <p:cNvSpPr>
            <a:spLocks noGrp="1"/>
          </p:cNvSpPr>
          <p:nvPr>
            <p:ph type="body" idx="1"/>
          </p:nvPr>
        </p:nvSpPr>
        <p:spPr>
          <a:xfrm>
            <a:off x="1090939" y="4572000"/>
            <a:ext cx="9272262" cy="1320801"/>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a:extLst>
              <a:ext uri="{FF2B5EF4-FFF2-40B4-BE49-F238E27FC236}">
                <a16:creationId xmlns:a16="http://schemas.microsoft.com/office/drawing/2014/main" id="{B3408851-4DCC-447C-828A-5F7E66F7623D}"/>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5" name="Footer Placeholder 4">
            <a:extLst>
              <a:ext uri="{FF2B5EF4-FFF2-40B4-BE49-F238E27FC236}">
                <a16:creationId xmlns:a16="http://schemas.microsoft.com/office/drawing/2014/main" id="{4C094542-CAEF-4D6C-BE6A-BC100F0590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8BDE40-8468-4051-9703-B751608AAF9D}"/>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28905067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BF7AE-3892-4896-8C15-7A35A41EFD9C}"/>
              </a:ext>
            </a:extLst>
          </p:cNvPr>
          <p:cNvSpPr>
            <a:spLocks noGrp="1"/>
          </p:cNvSpPr>
          <p:nvPr>
            <p:ph type="title"/>
          </p:nvPr>
        </p:nvSpPr>
        <p:spPr>
          <a:xfrm>
            <a:off x="1088136" y="1088136"/>
            <a:ext cx="9890066" cy="1294228"/>
          </a:xfrm>
        </p:spPr>
        <p:txBody>
          <a:bodyPr/>
          <a:lstStyle/>
          <a:p>
            <a:r>
              <a:rPr lang="it-IT"/>
              <a:t>Fare clic per modificare lo stile del titolo dello schema</a:t>
            </a:r>
            <a:endParaRPr lang="en-US" dirty="0"/>
          </a:p>
        </p:txBody>
      </p:sp>
      <p:sp>
        <p:nvSpPr>
          <p:cNvPr id="3" name="Content Placeholder 2">
            <a:extLst>
              <a:ext uri="{FF2B5EF4-FFF2-40B4-BE49-F238E27FC236}">
                <a16:creationId xmlns:a16="http://schemas.microsoft.com/office/drawing/2014/main" id="{F2FD9A26-86F1-4817-B243-4DE63B4F182F}"/>
              </a:ext>
            </a:extLst>
          </p:cNvPr>
          <p:cNvSpPr>
            <a:spLocks noGrp="1"/>
          </p:cNvSpPr>
          <p:nvPr>
            <p:ph sz="half" idx="1"/>
          </p:nvPr>
        </p:nvSpPr>
        <p:spPr>
          <a:xfrm>
            <a:off x="1082185" y="2440568"/>
            <a:ext cx="4841505" cy="380128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a:extLst>
              <a:ext uri="{FF2B5EF4-FFF2-40B4-BE49-F238E27FC236}">
                <a16:creationId xmlns:a16="http://schemas.microsoft.com/office/drawing/2014/main" id="{D454BF9B-EA16-48C8-96B9-7A66051BE768}"/>
              </a:ext>
            </a:extLst>
          </p:cNvPr>
          <p:cNvSpPr>
            <a:spLocks noGrp="1"/>
          </p:cNvSpPr>
          <p:nvPr>
            <p:ph sz="half" idx="2"/>
          </p:nvPr>
        </p:nvSpPr>
        <p:spPr>
          <a:xfrm>
            <a:off x="6172200" y="2440568"/>
            <a:ext cx="4806002" cy="380128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4">
            <a:extLst>
              <a:ext uri="{FF2B5EF4-FFF2-40B4-BE49-F238E27FC236}">
                <a16:creationId xmlns:a16="http://schemas.microsoft.com/office/drawing/2014/main" id="{D16E2D9F-1FCE-4A1C-996E-DB05777A8994}"/>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6" name="Footer Placeholder 5">
            <a:extLst>
              <a:ext uri="{FF2B5EF4-FFF2-40B4-BE49-F238E27FC236}">
                <a16:creationId xmlns:a16="http://schemas.microsoft.com/office/drawing/2014/main" id="{40629E05-3F6C-40BF-9324-118588B6CA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9BE013-C5C0-4CBD-982E-36F037F7366F}"/>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22521325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ED885-5FE5-4407-BE4D-FAD01C40A905}"/>
              </a:ext>
            </a:extLst>
          </p:cNvPr>
          <p:cNvSpPr>
            <a:spLocks noGrp="1"/>
          </p:cNvSpPr>
          <p:nvPr>
            <p:ph type="title"/>
          </p:nvPr>
        </p:nvSpPr>
        <p:spPr>
          <a:xfrm>
            <a:off x="1090940" y="1084333"/>
            <a:ext cx="9949455" cy="838856"/>
          </a:xfrm>
        </p:spPr>
        <p:txBody>
          <a:bodyPr/>
          <a:lstStyle/>
          <a:p>
            <a:r>
              <a:rPr lang="it-IT"/>
              <a:t>Fare clic per modificare lo stile del titolo dello schema</a:t>
            </a:r>
            <a:endParaRPr lang="en-US" dirty="0"/>
          </a:p>
        </p:txBody>
      </p:sp>
      <p:sp>
        <p:nvSpPr>
          <p:cNvPr id="3" name="Text Placeholder 2">
            <a:extLst>
              <a:ext uri="{FF2B5EF4-FFF2-40B4-BE49-F238E27FC236}">
                <a16:creationId xmlns:a16="http://schemas.microsoft.com/office/drawing/2014/main" id="{6E322A77-C134-4857-83E5-51217D3C29FB}"/>
              </a:ext>
            </a:extLst>
          </p:cNvPr>
          <p:cNvSpPr>
            <a:spLocks noGrp="1"/>
          </p:cNvSpPr>
          <p:nvPr>
            <p:ph type="body" idx="1"/>
          </p:nvPr>
        </p:nvSpPr>
        <p:spPr>
          <a:xfrm>
            <a:off x="1092088" y="1923190"/>
            <a:ext cx="4816475" cy="838856"/>
          </a:xfrm>
        </p:spPr>
        <p:txBody>
          <a:bodyPr anchor="b">
            <a:normAutofit/>
          </a:bodyPr>
          <a:lstStyle>
            <a:lvl1pPr marL="0" indent="0">
              <a:lnSpc>
                <a:spcPct val="100000"/>
              </a:lnSpc>
              <a:buNone/>
              <a:defRPr sz="2000" b="1"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a:extLst>
              <a:ext uri="{FF2B5EF4-FFF2-40B4-BE49-F238E27FC236}">
                <a16:creationId xmlns:a16="http://schemas.microsoft.com/office/drawing/2014/main" id="{9A4ECBFE-C62C-471B-BFE4-1272EAC3479D}"/>
              </a:ext>
            </a:extLst>
          </p:cNvPr>
          <p:cNvSpPr>
            <a:spLocks noGrp="1"/>
          </p:cNvSpPr>
          <p:nvPr>
            <p:ph sz="half" idx="2"/>
          </p:nvPr>
        </p:nvSpPr>
        <p:spPr>
          <a:xfrm>
            <a:off x="1092088" y="2825791"/>
            <a:ext cx="4816475" cy="336387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a:extLst>
              <a:ext uri="{FF2B5EF4-FFF2-40B4-BE49-F238E27FC236}">
                <a16:creationId xmlns:a16="http://schemas.microsoft.com/office/drawing/2014/main" id="{7710AFC6-F407-4F35-BD37-B32F9B4036D0}"/>
              </a:ext>
            </a:extLst>
          </p:cNvPr>
          <p:cNvSpPr>
            <a:spLocks noGrp="1"/>
          </p:cNvSpPr>
          <p:nvPr>
            <p:ph type="body" sz="quarter" idx="3"/>
          </p:nvPr>
        </p:nvSpPr>
        <p:spPr>
          <a:xfrm>
            <a:off x="6215482" y="1923190"/>
            <a:ext cx="4824913" cy="838856"/>
          </a:xfrm>
        </p:spPr>
        <p:txBody>
          <a:bodyPr anchor="b">
            <a:normAutofit/>
          </a:bodyPr>
          <a:lstStyle>
            <a:lvl1pPr marL="0" indent="0">
              <a:lnSpc>
                <a:spcPct val="100000"/>
              </a:lnSpc>
              <a:buNone/>
              <a:defRPr sz="2000" b="1"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a:extLst>
              <a:ext uri="{FF2B5EF4-FFF2-40B4-BE49-F238E27FC236}">
                <a16:creationId xmlns:a16="http://schemas.microsoft.com/office/drawing/2014/main" id="{458D60D5-0F83-46CB-92F3-849FC08E6E92}"/>
              </a:ext>
            </a:extLst>
          </p:cNvPr>
          <p:cNvSpPr>
            <a:spLocks noGrp="1"/>
          </p:cNvSpPr>
          <p:nvPr>
            <p:ph sz="quarter" idx="4"/>
          </p:nvPr>
        </p:nvSpPr>
        <p:spPr>
          <a:xfrm>
            <a:off x="6215482" y="2825791"/>
            <a:ext cx="4824913" cy="336387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a:extLst>
              <a:ext uri="{FF2B5EF4-FFF2-40B4-BE49-F238E27FC236}">
                <a16:creationId xmlns:a16="http://schemas.microsoft.com/office/drawing/2014/main" id="{AA5AE694-5CA0-48DA-90D3-EC42BD1D86C1}"/>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8" name="Footer Placeholder 7">
            <a:extLst>
              <a:ext uri="{FF2B5EF4-FFF2-40B4-BE49-F238E27FC236}">
                <a16:creationId xmlns:a16="http://schemas.microsoft.com/office/drawing/2014/main" id="{F340A80D-4CCB-4899-9E1D-A5967F4E64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753A9D-469A-4ED9-99A1-7E4B115F8933}"/>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7588585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7C91E-0A11-4E5D-9B8D-5316E73A2D58}"/>
              </a:ext>
            </a:extLst>
          </p:cNvPr>
          <p:cNvSpPr>
            <a:spLocks noGrp="1"/>
          </p:cNvSpPr>
          <p:nvPr>
            <p:ph type="title"/>
          </p:nvPr>
        </p:nvSpPr>
        <p:spPr/>
        <p:txBody>
          <a:bodyPr/>
          <a:lstStyle>
            <a:lvl1pPr>
              <a:defRPr cap="all" baseline="0"/>
            </a:lvl1pPr>
          </a:lstStyle>
          <a:p>
            <a:r>
              <a:rPr lang="it-IT"/>
              <a:t>Fare clic per modificare lo stile del titolo dello schema</a:t>
            </a:r>
            <a:endParaRPr lang="en-US" dirty="0"/>
          </a:p>
        </p:txBody>
      </p:sp>
      <p:sp>
        <p:nvSpPr>
          <p:cNvPr id="3" name="Date Placeholder 2">
            <a:extLst>
              <a:ext uri="{FF2B5EF4-FFF2-40B4-BE49-F238E27FC236}">
                <a16:creationId xmlns:a16="http://schemas.microsoft.com/office/drawing/2014/main" id="{A1B8A8D1-71AD-4F9F-B393-9EED83FEF003}"/>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4" name="Footer Placeholder 3">
            <a:extLst>
              <a:ext uri="{FF2B5EF4-FFF2-40B4-BE49-F238E27FC236}">
                <a16:creationId xmlns:a16="http://schemas.microsoft.com/office/drawing/2014/main" id="{D7E36922-9A4C-453D-9B70-0C3A70281C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F5AAEF2-65DC-4E28-9AA4-5115ACB074CC}"/>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24392485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48B02B-A32A-4383-BBC7-0C383390A96F}"/>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3" name="Footer Placeholder 2">
            <a:extLst>
              <a:ext uri="{FF2B5EF4-FFF2-40B4-BE49-F238E27FC236}">
                <a16:creationId xmlns:a16="http://schemas.microsoft.com/office/drawing/2014/main" id="{FCFF7E77-47E0-4F9E-9148-8D0C59C0CF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8005A2-ECF0-4759-A17B-FDECE80683F4}"/>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36016892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1DD4B-5676-477E-8C52-4C1CF160FCDE}"/>
              </a:ext>
            </a:extLst>
          </p:cNvPr>
          <p:cNvSpPr>
            <a:spLocks noGrp="1"/>
          </p:cNvSpPr>
          <p:nvPr>
            <p:ph type="title"/>
          </p:nvPr>
        </p:nvSpPr>
        <p:spPr>
          <a:xfrm>
            <a:off x="1090940" y="1094448"/>
            <a:ext cx="3785860" cy="1554362"/>
          </a:xfrm>
        </p:spPr>
        <p:txBody>
          <a:bodyPr anchor="t">
            <a:normAutofit/>
          </a:bodyPr>
          <a:lstStyle>
            <a:lvl1pPr>
              <a:defRPr sz="2800" cap="all" baseline="0"/>
            </a:lvl1pPr>
          </a:lstStyle>
          <a:p>
            <a:r>
              <a:rPr lang="it-IT"/>
              <a:t>Fare clic per modificare lo stile del titolo dello schema</a:t>
            </a:r>
            <a:endParaRPr lang="en-US" dirty="0"/>
          </a:p>
        </p:txBody>
      </p:sp>
      <p:sp>
        <p:nvSpPr>
          <p:cNvPr id="3" name="Content Placeholder 2">
            <a:extLst>
              <a:ext uri="{FF2B5EF4-FFF2-40B4-BE49-F238E27FC236}">
                <a16:creationId xmlns:a16="http://schemas.microsoft.com/office/drawing/2014/main" id="{4B5A3E63-EB15-4D82-BF2B-36BB030C430D}"/>
              </a:ext>
            </a:extLst>
          </p:cNvPr>
          <p:cNvSpPr>
            <a:spLocks noGrp="1"/>
          </p:cNvSpPr>
          <p:nvPr>
            <p:ph idx="1"/>
          </p:nvPr>
        </p:nvSpPr>
        <p:spPr>
          <a:xfrm>
            <a:off x="5524500" y="922689"/>
            <a:ext cx="548600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a:extLst>
              <a:ext uri="{FF2B5EF4-FFF2-40B4-BE49-F238E27FC236}">
                <a16:creationId xmlns:a16="http://schemas.microsoft.com/office/drawing/2014/main" id="{7CBE994E-BAB7-43DC-A0E4-C779CF2A33D5}"/>
              </a:ext>
            </a:extLst>
          </p:cNvPr>
          <p:cNvSpPr>
            <a:spLocks noGrp="1"/>
          </p:cNvSpPr>
          <p:nvPr>
            <p:ph type="body" sz="half" idx="2"/>
          </p:nvPr>
        </p:nvSpPr>
        <p:spPr>
          <a:xfrm>
            <a:off x="1090940" y="2701254"/>
            <a:ext cx="3785860" cy="316773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a:extLst>
              <a:ext uri="{FF2B5EF4-FFF2-40B4-BE49-F238E27FC236}">
                <a16:creationId xmlns:a16="http://schemas.microsoft.com/office/drawing/2014/main" id="{4EDEFAAA-1B70-42AA-ADCC-F49B58132654}"/>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6" name="Footer Placeholder 5">
            <a:extLst>
              <a:ext uri="{FF2B5EF4-FFF2-40B4-BE49-F238E27FC236}">
                <a16:creationId xmlns:a16="http://schemas.microsoft.com/office/drawing/2014/main" id="{E4C7B6CC-1C13-4F34-AC86-CCD442C8C3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F1B638-9061-41AD-AF47-73A4AF8B781A}"/>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22533259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F3C43-1676-4A29-83F9-D788ED2E71E9}"/>
              </a:ext>
            </a:extLst>
          </p:cNvPr>
          <p:cNvSpPr>
            <a:spLocks noGrp="1"/>
          </p:cNvSpPr>
          <p:nvPr>
            <p:ph type="title"/>
          </p:nvPr>
        </p:nvSpPr>
        <p:spPr>
          <a:xfrm>
            <a:off x="1090940" y="1097280"/>
            <a:ext cx="3785860" cy="1559740"/>
          </a:xfrm>
        </p:spPr>
        <p:txBody>
          <a:bodyPr anchor="t">
            <a:normAutofit/>
          </a:bodyPr>
          <a:lstStyle>
            <a:lvl1pPr>
              <a:defRPr sz="2800" cap="all" baseline="0"/>
            </a:lvl1pPr>
          </a:lstStyle>
          <a:p>
            <a:r>
              <a:rPr lang="it-IT"/>
              <a:t>Fare clic per modificare lo stile del titolo dello schema</a:t>
            </a:r>
            <a:endParaRPr lang="en-US" dirty="0"/>
          </a:p>
        </p:txBody>
      </p:sp>
      <p:sp>
        <p:nvSpPr>
          <p:cNvPr id="3" name="Picture Placeholder 2">
            <a:extLst>
              <a:ext uri="{FF2B5EF4-FFF2-40B4-BE49-F238E27FC236}">
                <a16:creationId xmlns:a16="http://schemas.microsoft.com/office/drawing/2014/main" id="{5214A903-97C7-4349-B8CE-1BBED1942E3B}"/>
              </a:ext>
            </a:extLst>
          </p:cNvPr>
          <p:cNvSpPr>
            <a:spLocks noGrp="1"/>
          </p:cNvSpPr>
          <p:nvPr>
            <p:ph type="pic" idx="1"/>
          </p:nvPr>
        </p:nvSpPr>
        <p:spPr>
          <a:xfrm>
            <a:off x="5524500" y="1143000"/>
            <a:ext cx="54864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a:extLst>
              <a:ext uri="{FF2B5EF4-FFF2-40B4-BE49-F238E27FC236}">
                <a16:creationId xmlns:a16="http://schemas.microsoft.com/office/drawing/2014/main" id="{BF0A9F58-4AEB-4286-98F7-3C77AA913BE8}"/>
              </a:ext>
            </a:extLst>
          </p:cNvPr>
          <p:cNvSpPr>
            <a:spLocks noGrp="1"/>
          </p:cNvSpPr>
          <p:nvPr>
            <p:ph type="body" sz="half" idx="2"/>
          </p:nvPr>
        </p:nvSpPr>
        <p:spPr>
          <a:xfrm>
            <a:off x="1090940" y="2697480"/>
            <a:ext cx="3785860" cy="30934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a:extLst>
              <a:ext uri="{FF2B5EF4-FFF2-40B4-BE49-F238E27FC236}">
                <a16:creationId xmlns:a16="http://schemas.microsoft.com/office/drawing/2014/main" id="{F4F55A58-F085-4500-AF61-045B12C8F41E}"/>
              </a:ext>
            </a:extLst>
          </p:cNvPr>
          <p:cNvSpPr>
            <a:spLocks noGrp="1"/>
          </p:cNvSpPr>
          <p:nvPr>
            <p:ph type="dt" sz="half" idx="10"/>
          </p:nvPr>
        </p:nvSpPr>
        <p:spPr/>
        <p:txBody>
          <a:bodyPr/>
          <a:lstStyle/>
          <a:p>
            <a:fld id="{A1E45834-53BD-4C8F-B791-CD5378F4150E}" type="datetimeFigureOut">
              <a:rPr lang="en-US" smtClean="0"/>
              <a:t>4/25/24</a:t>
            </a:fld>
            <a:endParaRPr lang="en-US"/>
          </a:p>
        </p:txBody>
      </p:sp>
      <p:sp>
        <p:nvSpPr>
          <p:cNvPr id="6" name="Footer Placeholder 5">
            <a:extLst>
              <a:ext uri="{FF2B5EF4-FFF2-40B4-BE49-F238E27FC236}">
                <a16:creationId xmlns:a16="http://schemas.microsoft.com/office/drawing/2014/main" id="{E9936470-561D-49AE-AC84-B79D483FDA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EF2BE2-DF21-4683-9D5F-849A525FD5C4}"/>
              </a:ext>
            </a:extLst>
          </p:cNvPr>
          <p:cNvSpPr>
            <a:spLocks noGrp="1"/>
          </p:cNvSpPr>
          <p:nvPr>
            <p:ph type="sldNum" sz="quarter" idx="12"/>
          </p:nvPr>
        </p:nvSpPr>
        <p:spPr/>
        <p:txBody>
          <a:bodyPr/>
          <a:lstStyle/>
          <a:p>
            <a:fld id="{719D7796-F675-488F-AC46-C88938C80352}" type="slidenum">
              <a:rPr lang="en-US" smtClean="0"/>
              <a:t>‹N›</a:t>
            </a:fld>
            <a:endParaRPr lang="en-US"/>
          </a:p>
        </p:txBody>
      </p:sp>
    </p:spTree>
    <p:extLst>
      <p:ext uri="{BB962C8B-B14F-4D97-AF65-F5344CB8AC3E}">
        <p14:creationId xmlns:p14="http://schemas.microsoft.com/office/powerpoint/2010/main" val="39385000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4438DC-3CEE-4170-9B1C-BAC05CD8C3B5}"/>
              </a:ext>
            </a:extLst>
          </p:cNvPr>
          <p:cNvSpPr>
            <a:spLocks noGrp="1"/>
          </p:cNvSpPr>
          <p:nvPr>
            <p:ph type="title"/>
          </p:nvPr>
        </p:nvSpPr>
        <p:spPr>
          <a:xfrm>
            <a:off x="1088136" y="1090245"/>
            <a:ext cx="9922764" cy="1294228"/>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a:extLst>
              <a:ext uri="{FF2B5EF4-FFF2-40B4-BE49-F238E27FC236}">
                <a16:creationId xmlns:a16="http://schemas.microsoft.com/office/drawing/2014/main" id="{47C19D24-DCBE-47F9-8B85-8A118B02B3C9}"/>
              </a:ext>
            </a:extLst>
          </p:cNvPr>
          <p:cNvSpPr>
            <a:spLocks noGrp="1"/>
          </p:cNvSpPr>
          <p:nvPr>
            <p:ph type="body" idx="1"/>
          </p:nvPr>
        </p:nvSpPr>
        <p:spPr>
          <a:xfrm>
            <a:off x="1088136" y="2447778"/>
            <a:ext cx="9922764" cy="3838722"/>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a:extLst>
              <a:ext uri="{FF2B5EF4-FFF2-40B4-BE49-F238E27FC236}">
                <a16:creationId xmlns:a16="http://schemas.microsoft.com/office/drawing/2014/main" id="{334F5788-BDCE-49E2-80AE-31C739C6A0CE}"/>
              </a:ext>
            </a:extLst>
          </p:cNvPr>
          <p:cNvSpPr>
            <a:spLocks noGrp="1"/>
          </p:cNvSpPr>
          <p:nvPr>
            <p:ph type="dt" sz="half" idx="2"/>
          </p:nvPr>
        </p:nvSpPr>
        <p:spPr>
          <a:xfrm>
            <a:off x="7315200" y="6389688"/>
            <a:ext cx="3695302" cy="365125"/>
          </a:xfrm>
          <a:prstGeom prst="rect">
            <a:avLst/>
          </a:prstGeom>
        </p:spPr>
        <p:txBody>
          <a:bodyPr vert="horz" lIns="91440" tIns="45720" rIns="91440" bIns="45720" rtlCol="0" anchor="ctr"/>
          <a:lstStyle>
            <a:lvl1pPr algn="l">
              <a:defRPr sz="900">
                <a:solidFill>
                  <a:schemeClr val="tx1"/>
                </a:solidFill>
              </a:defRPr>
            </a:lvl1pPr>
          </a:lstStyle>
          <a:p>
            <a:fld id="{A1E45834-53BD-4C8F-B791-CD5378F4150E}" type="datetimeFigureOut">
              <a:rPr lang="en-US" smtClean="0"/>
              <a:t>4/25/24</a:t>
            </a:fld>
            <a:endParaRPr lang="en-US"/>
          </a:p>
        </p:txBody>
      </p:sp>
      <p:sp>
        <p:nvSpPr>
          <p:cNvPr id="5" name="Footer Placeholder 4">
            <a:extLst>
              <a:ext uri="{FF2B5EF4-FFF2-40B4-BE49-F238E27FC236}">
                <a16:creationId xmlns:a16="http://schemas.microsoft.com/office/drawing/2014/main" id="{FD1D5844-8163-4D82-BEFC-BC2D8D511B7E}"/>
              </a:ext>
            </a:extLst>
          </p:cNvPr>
          <p:cNvSpPr>
            <a:spLocks noGrp="1"/>
          </p:cNvSpPr>
          <p:nvPr>
            <p:ph type="ftr" sz="quarter" idx="3"/>
          </p:nvPr>
        </p:nvSpPr>
        <p:spPr>
          <a:xfrm>
            <a:off x="1090940" y="6389688"/>
            <a:ext cx="4433560" cy="365125"/>
          </a:xfrm>
          <a:prstGeom prst="rect">
            <a:avLst/>
          </a:prstGeom>
        </p:spPr>
        <p:txBody>
          <a:bodyPr vert="horz" lIns="91440" tIns="45720" rIns="91440" bIns="45720" rtlCol="0" anchor="ctr"/>
          <a:lstStyle>
            <a:lvl1pPr algn="l">
              <a:defRPr sz="9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22698A50-C435-4220-82C6-C8D62A7C9EB0}"/>
              </a:ext>
            </a:extLst>
          </p:cNvPr>
          <p:cNvSpPr>
            <a:spLocks noGrp="1"/>
          </p:cNvSpPr>
          <p:nvPr>
            <p:ph type="sldNum" sz="quarter" idx="4"/>
          </p:nvPr>
        </p:nvSpPr>
        <p:spPr>
          <a:xfrm>
            <a:off x="10983190" y="6389688"/>
            <a:ext cx="940296" cy="365125"/>
          </a:xfrm>
          <a:prstGeom prst="rect">
            <a:avLst/>
          </a:prstGeom>
        </p:spPr>
        <p:txBody>
          <a:bodyPr vert="horz" lIns="91440" tIns="45720" rIns="91440" bIns="45720" rtlCol="0" anchor="ctr"/>
          <a:lstStyle>
            <a:lvl1pPr algn="r">
              <a:defRPr sz="900">
                <a:solidFill>
                  <a:schemeClr val="tx1"/>
                </a:solidFill>
              </a:defRPr>
            </a:lvl1pPr>
          </a:lstStyle>
          <a:p>
            <a:fld id="{719D7796-F675-488F-AC46-C88938C80352}" type="slidenum">
              <a:rPr lang="en-US" smtClean="0"/>
              <a:t>‹N›</a:t>
            </a:fld>
            <a:endParaRPr lang="en-US"/>
          </a:p>
        </p:txBody>
      </p:sp>
      <p:cxnSp>
        <p:nvCxnSpPr>
          <p:cNvPr id="28" name="Straight Connector 27">
            <a:extLst>
              <a:ext uri="{FF2B5EF4-FFF2-40B4-BE49-F238E27FC236}">
                <a16:creationId xmlns:a16="http://schemas.microsoft.com/office/drawing/2014/main" id="{D8689CE0-64D2-447C-9C1F-872D111D8AC3}"/>
              </a:ext>
            </a:extLst>
          </p:cNvPr>
          <p:cNvCxnSpPr>
            <a:cxnSpLocks/>
          </p:cNvCxnSpPr>
          <p:nvPr/>
        </p:nvCxnSpPr>
        <p:spPr>
          <a:xfrm>
            <a:off x="0"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748701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7" r:id="rId6"/>
    <p:sldLayoutId id="2147483732" r:id="rId7"/>
    <p:sldLayoutId id="2147483733" r:id="rId8"/>
    <p:sldLayoutId id="2147483734" r:id="rId9"/>
    <p:sldLayoutId id="2147483736" r:id="rId10"/>
    <p:sldLayoutId id="2147483735"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85000"/>
        </a:lnSpc>
        <a:spcBef>
          <a:spcPct val="0"/>
        </a:spcBef>
        <a:buNone/>
        <a:defRPr sz="4400" b="1" kern="1200" cap="none" baseline="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Neue Haas Grotesk Text Pro" panose="020B0504020202020204" pitchFamily="34" charset="0"/>
        <a:buChar char="-"/>
        <a:defRPr sz="1800" kern="1200">
          <a:solidFill>
            <a:schemeClr val="tx1"/>
          </a:solidFill>
          <a:latin typeface="+mn-lt"/>
          <a:ea typeface="+mn-ea"/>
          <a:cs typeface="+mn-cs"/>
        </a:defRPr>
      </a:lvl1pPr>
      <a:lvl2pPr marL="502920" indent="-228600" algn="l" defTabSz="914400" rtl="0" eaLnBrk="1" latinLnBrk="0" hangingPunct="1">
        <a:lnSpc>
          <a:spcPct val="130000"/>
        </a:lnSpc>
        <a:spcBef>
          <a:spcPts val="500"/>
        </a:spcBef>
        <a:buFont typeface="Neue Haas Grotesk Text Pro" panose="020B05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30000"/>
        </a:lnSpc>
        <a:spcBef>
          <a:spcPts val="500"/>
        </a:spcBef>
        <a:buFont typeface="Neue Haas Grotesk Text Pro" panose="020B05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30000"/>
        </a:lnSpc>
        <a:spcBef>
          <a:spcPts val="500"/>
        </a:spcBef>
        <a:buFont typeface="Neue Haas Grotesk Text Pro" panose="020B0504020202020204" pitchFamily="34" charset="0"/>
        <a:buChar char="-"/>
        <a:defRPr sz="1400" kern="1200">
          <a:solidFill>
            <a:schemeClr val="tx1"/>
          </a:solidFill>
          <a:latin typeface="+mn-lt"/>
          <a:ea typeface="+mn-ea"/>
          <a:cs typeface="+mn-cs"/>
        </a:defRPr>
      </a:lvl4pPr>
      <a:lvl5pPr marL="1280160" indent="-228600" algn="l" defTabSz="914400" rtl="0" eaLnBrk="1" latinLnBrk="0" hangingPunct="1">
        <a:lnSpc>
          <a:spcPct val="130000"/>
        </a:lnSpc>
        <a:spcBef>
          <a:spcPts val="500"/>
        </a:spcBef>
        <a:buFont typeface="Neue Haas Grotesk Text Pro" panose="020B05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4438DC-3CEE-4170-9B1C-BAC05CD8C3B5}"/>
              </a:ext>
            </a:extLst>
          </p:cNvPr>
          <p:cNvSpPr>
            <a:spLocks noGrp="1"/>
          </p:cNvSpPr>
          <p:nvPr>
            <p:ph type="title"/>
          </p:nvPr>
        </p:nvSpPr>
        <p:spPr>
          <a:xfrm>
            <a:off x="1088136" y="1090245"/>
            <a:ext cx="9922764" cy="1294228"/>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a:extLst>
              <a:ext uri="{FF2B5EF4-FFF2-40B4-BE49-F238E27FC236}">
                <a16:creationId xmlns:a16="http://schemas.microsoft.com/office/drawing/2014/main" id="{47C19D24-DCBE-47F9-8B85-8A118B02B3C9}"/>
              </a:ext>
            </a:extLst>
          </p:cNvPr>
          <p:cNvSpPr>
            <a:spLocks noGrp="1"/>
          </p:cNvSpPr>
          <p:nvPr>
            <p:ph type="body" idx="1"/>
          </p:nvPr>
        </p:nvSpPr>
        <p:spPr>
          <a:xfrm>
            <a:off x="1088136" y="2447778"/>
            <a:ext cx="9922764" cy="3838722"/>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a:extLst>
              <a:ext uri="{FF2B5EF4-FFF2-40B4-BE49-F238E27FC236}">
                <a16:creationId xmlns:a16="http://schemas.microsoft.com/office/drawing/2014/main" id="{334F5788-BDCE-49E2-80AE-31C739C6A0CE}"/>
              </a:ext>
            </a:extLst>
          </p:cNvPr>
          <p:cNvSpPr>
            <a:spLocks noGrp="1"/>
          </p:cNvSpPr>
          <p:nvPr>
            <p:ph type="dt" sz="half" idx="2"/>
          </p:nvPr>
        </p:nvSpPr>
        <p:spPr>
          <a:xfrm>
            <a:off x="7315200" y="6389688"/>
            <a:ext cx="3695302" cy="365125"/>
          </a:xfrm>
          <a:prstGeom prst="rect">
            <a:avLst/>
          </a:prstGeom>
        </p:spPr>
        <p:txBody>
          <a:bodyPr vert="horz" lIns="91440" tIns="45720" rIns="91440" bIns="45720" rtlCol="0" anchor="ctr"/>
          <a:lstStyle>
            <a:lvl1pPr algn="l">
              <a:defRPr sz="900">
                <a:solidFill>
                  <a:schemeClr val="tx1"/>
                </a:solidFill>
              </a:defRPr>
            </a:lvl1pPr>
          </a:lstStyle>
          <a:p>
            <a:fld id="{A1E45834-53BD-4C8F-B791-CD5378F4150E}" type="datetimeFigureOut">
              <a:rPr lang="en-US" smtClean="0"/>
              <a:t>4/25/24</a:t>
            </a:fld>
            <a:endParaRPr lang="en-US"/>
          </a:p>
        </p:txBody>
      </p:sp>
      <p:sp>
        <p:nvSpPr>
          <p:cNvPr id="5" name="Footer Placeholder 4">
            <a:extLst>
              <a:ext uri="{FF2B5EF4-FFF2-40B4-BE49-F238E27FC236}">
                <a16:creationId xmlns:a16="http://schemas.microsoft.com/office/drawing/2014/main" id="{FD1D5844-8163-4D82-BEFC-BC2D8D511B7E}"/>
              </a:ext>
            </a:extLst>
          </p:cNvPr>
          <p:cNvSpPr>
            <a:spLocks noGrp="1"/>
          </p:cNvSpPr>
          <p:nvPr>
            <p:ph type="ftr" sz="quarter" idx="3"/>
          </p:nvPr>
        </p:nvSpPr>
        <p:spPr>
          <a:xfrm>
            <a:off x="1090940" y="6389688"/>
            <a:ext cx="4433560" cy="365125"/>
          </a:xfrm>
          <a:prstGeom prst="rect">
            <a:avLst/>
          </a:prstGeom>
        </p:spPr>
        <p:txBody>
          <a:bodyPr vert="horz" lIns="91440" tIns="45720" rIns="91440" bIns="45720" rtlCol="0" anchor="ctr"/>
          <a:lstStyle>
            <a:lvl1pPr algn="l">
              <a:defRPr sz="9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22698A50-C435-4220-82C6-C8D62A7C9EB0}"/>
              </a:ext>
            </a:extLst>
          </p:cNvPr>
          <p:cNvSpPr>
            <a:spLocks noGrp="1"/>
          </p:cNvSpPr>
          <p:nvPr>
            <p:ph type="sldNum" sz="quarter" idx="4"/>
          </p:nvPr>
        </p:nvSpPr>
        <p:spPr>
          <a:xfrm>
            <a:off x="10983190" y="6389688"/>
            <a:ext cx="940296" cy="365125"/>
          </a:xfrm>
          <a:prstGeom prst="rect">
            <a:avLst/>
          </a:prstGeom>
        </p:spPr>
        <p:txBody>
          <a:bodyPr vert="horz" lIns="91440" tIns="45720" rIns="91440" bIns="45720" rtlCol="0" anchor="ctr"/>
          <a:lstStyle>
            <a:lvl1pPr algn="r">
              <a:defRPr sz="900">
                <a:solidFill>
                  <a:schemeClr val="tx1"/>
                </a:solidFill>
              </a:defRPr>
            </a:lvl1pPr>
          </a:lstStyle>
          <a:p>
            <a:fld id="{719D7796-F675-488F-AC46-C88938C80352}" type="slidenum">
              <a:rPr lang="en-US" smtClean="0"/>
              <a:t>‹N›</a:t>
            </a:fld>
            <a:endParaRPr lang="en-US"/>
          </a:p>
        </p:txBody>
      </p:sp>
      <p:cxnSp>
        <p:nvCxnSpPr>
          <p:cNvPr id="28" name="Straight Connector 27">
            <a:extLst>
              <a:ext uri="{FF2B5EF4-FFF2-40B4-BE49-F238E27FC236}">
                <a16:creationId xmlns:a16="http://schemas.microsoft.com/office/drawing/2014/main" id="{D8689CE0-64D2-447C-9C1F-872D111D8AC3}"/>
              </a:ext>
            </a:extLst>
          </p:cNvPr>
          <p:cNvCxnSpPr>
            <a:cxnSpLocks/>
          </p:cNvCxnSpPr>
          <p:nvPr/>
        </p:nvCxnSpPr>
        <p:spPr>
          <a:xfrm>
            <a:off x="0"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5518574"/>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85000"/>
        </a:lnSpc>
        <a:spcBef>
          <a:spcPct val="0"/>
        </a:spcBef>
        <a:buNone/>
        <a:defRPr sz="4400" b="1" kern="1200" cap="none" baseline="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Neue Haas Grotesk Text Pro" panose="020B0504020202020204" pitchFamily="34" charset="0"/>
        <a:buChar char="-"/>
        <a:defRPr sz="1800" kern="1200">
          <a:solidFill>
            <a:schemeClr val="tx1"/>
          </a:solidFill>
          <a:latin typeface="+mn-lt"/>
          <a:ea typeface="+mn-ea"/>
          <a:cs typeface="+mn-cs"/>
        </a:defRPr>
      </a:lvl1pPr>
      <a:lvl2pPr marL="502920" indent="-228600" algn="l" defTabSz="914400" rtl="0" eaLnBrk="1" latinLnBrk="0" hangingPunct="1">
        <a:lnSpc>
          <a:spcPct val="130000"/>
        </a:lnSpc>
        <a:spcBef>
          <a:spcPts val="500"/>
        </a:spcBef>
        <a:buFont typeface="Neue Haas Grotesk Text Pro" panose="020B05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30000"/>
        </a:lnSpc>
        <a:spcBef>
          <a:spcPts val="500"/>
        </a:spcBef>
        <a:buFont typeface="Neue Haas Grotesk Text Pro" panose="020B05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30000"/>
        </a:lnSpc>
        <a:spcBef>
          <a:spcPts val="500"/>
        </a:spcBef>
        <a:buFont typeface="Neue Haas Grotesk Text Pro" panose="020B0504020202020204" pitchFamily="34" charset="0"/>
        <a:buChar char="-"/>
        <a:defRPr sz="1400" kern="1200">
          <a:solidFill>
            <a:schemeClr val="tx1"/>
          </a:solidFill>
          <a:latin typeface="+mn-lt"/>
          <a:ea typeface="+mn-ea"/>
          <a:cs typeface="+mn-cs"/>
        </a:defRPr>
      </a:lvl4pPr>
      <a:lvl5pPr marL="1280160" indent="-228600" algn="l" defTabSz="914400" rtl="0" eaLnBrk="1" latinLnBrk="0" hangingPunct="1">
        <a:lnSpc>
          <a:spcPct val="130000"/>
        </a:lnSpc>
        <a:spcBef>
          <a:spcPts val="500"/>
        </a:spcBef>
        <a:buFont typeface="Neue Haas Grotesk Text Pro" panose="020B05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8">
            <a:extLst>
              <a:ext uri="{FF2B5EF4-FFF2-40B4-BE49-F238E27FC236}">
                <a16:creationId xmlns:a16="http://schemas.microsoft.com/office/drawing/2014/main" id="{0B243D86-12F0-453D-A6EB-74BDD22692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0C633D1-72FC-1A44-8F4E-95AD53185465}"/>
              </a:ext>
            </a:extLst>
          </p:cNvPr>
          <p:cNvSpPr>
            <a:spLocks noGrp="1"/>
          </p:cNvSpPr>
          <p:nvPr>
            <p:ph type="ctrTitle"/>
          </p:nvPr>
        </p:nvSpPr>
        <p:spPr>
          <a:xfrm>
            <a:off x="926757" y="3101590"/>
            <a:ext cx="10898659" cy="1977008"/>
          </a:xfrm>
        </p:spPr>
        <p:txBody>
          <a:bodyPr anchor="t">
            <a:normAutofit fontScale="90000"/>
          </a:bodyPr>
          <a:lstStyle/>
          <a:p>
            <a:pPr>
              <a:lnSpc>
                <a:spcPct val="115000"/>
              </a:lnSpc>
              <a:spcAft>
                <a:spcPts val="1000"/>
              </a:spcAft>
            </a:pPr>
            <a:r>
              <a:rPr lang="de-AT" sz="4900" b="1" dirty="0">
                <a:effectLst/>
                <a:latin typeface="+mn-lt"/>
                <a:ea typeface="DejaVu Sans"/>
              </a:rPr>
              <a:t>Einsamkeit</a:t>
            </a:r>
            <a:br>
              <a:rPr lang="de-AT" sz="2700" b="1" dirty="0">
                <a:effectLst/>
                <a:latin typeface="+mn-lt"/>
                <a:ea typeface="DejaVu Sans"/>
              </a:rPr>
            </a:br>
            <a:r>
              <a:rPr lang="de-AT" sz="2700" b="0" dirty="0">
                <a:effectLst/>
                <a:latin typeface="+mn-lt"/>
                <a:ea typeface="DejaVu Sans"/>
              </a:rPr>
              <a:t>Veranstaltungsreihe zum 100. Jubiläum der ersten Vorlesung Romano Guardinis in Berlin</a:t>
            </a:r>
            <a:br>
              <a:rPr lang="de-AT" sz="2700" b="1" dirty="0">
                <a:effectLst/>
                <a:latin typeface="+mn-lt"/>
                <a:ea typeface="DejaVu Sans"/>
              </a:rPr>
            </a:br>
            <a:br>
              <a:rPr lang="de-AT" sz="2700" b="1" dirty="0">
                <a:effectLst/>
                <a:latin typeface="+mn-lt"/>
                <a:ea typeface="DejaVu Sans"/>
              </a:rPr>
            </a:br>
            <a:br>
              <a:rPr lang="de-AT" sz="2700" b="1" dirty="0">
                <a:effectLst/>
                <a:latin typeface="+mn-lt"/>
                <a:ea typeface="DejaVu Sans"/>
              </a:rPr>
            </a:br>
            <a:r>
              <a:rPr lang="de-AT" sz="2700" b="1" dirty="0">
                <a:effectLst/>
                <a:latin typeface="+mn-lt"/>
                <a:ea typeface="DejaVu Sans"/>
              </a:rPr>
              <a:t> </a:t>
            </a:r>
            <a:br>
              <a:rPr lang="de-AT" sz="2700" b="1" dirty="0">
                <a:effectLst/>
                <a:latin typeface="+mn-lt"/>
                <a:ea typeface="DejaVu Sans"/>
              </a:rPr>
            </a:br>
            <a:r>
              <a:rPr lang="de-AT" sz="2700" b="1" dirty="0">
                <a:effectLst/>
                <a:latin typeface="+mn-lt"/>
                <a:ea typeface="DejaVu Sans"/>
              </a:rPr>
              <a:t> </a:t>
            </a:r>
            <a:br>
              <a:rPr lang="de-AT" sz="2700" b="1" dirty="0">
                <a:effectLst/>
                <a:latin typeface="+mn-lt"/>
                <a:ea typeface="DejaVu Sans"/>
              </a:rPr>
            </a:br>
            <a:r>
              <a:rPr lang="de-AT" sz="2700" b="1" dirty="0">
                <a:effectLst/>
                <a:latin typeface="+mn-lt"/>
                <a:ea typeface="DejaVu Sans"/>
              </a:rPr>
              <a:t> </a:t>
            </a:r>
            <a:br>
              <a:rPr lang="de-AT" sz="2700" b="1" dirty="0">
                <a:effectLst/>
                <a:latin typeface="+mn-lt"/>
                <a:ea typeface="DejaVu Sans"/>
              </a:rPr>
            </a:br>
            <a:br>
              <a:rPr lang="de-AT" sz="2700" b="1" dirty="0">
                <a:effectLst/>
                <a:latin typeface="+mn-lt"/>
                <a:ea typeface="DejaVu Sans"/>
              </a:rPr>
            </a:br>
            <a:br>
              <a:rPr lang="de-AT" sz="2700" b="1" dirty="0">
                <a:effectLst/>
                <a:latin typeface="+mn-lt"/>
                <a:ea typeface="DejaVu Sans"/>
              </a:rPr>
            </a:br>
            <a:endParaRPr lang="it-AT" sz="2700" dirty="0">
              <a:effectLst/>
              <a:latin typeface="+mn-lt"/>
              <a:ea typeface="DejaVu Sans"/>
            </a:endParaRPr>
          </a:p>
        </p:txBody>
      </p:sp>
      <p:sp>
        <p:nvSpPr>
          <p:cNvPr id="3" name="Untertitel 2">
            <a:extLst>
              <a:ext uri="{FF2B5EF4-FFF2-40B4-BE49-F238E27FC236}">
                <a16:creationId xmlns:a16="http://schemas.microsoft.com/office/drawing/2014/main" id="{99962CFD-2C25-A244-86A5-9A52689421E3}"/>
              </a:ext>
            </a:extLst>
          </p:cNvPr>
          <p:cNvSpPr>
            <a:spLocks noGrp="1"/>
          </p:cNvSpPr>
          <p:nvPr>
            <p:ph type="subTitle" idx="1"/>
          </p:nvPr>
        </p:nvSpPr>
        <p:spPr>
          <a:xfrm>
            <a:off x="926757" y="4559644"/>
            <a:ext cx="10761829" cy="1030016"/>
          </a:xfrm>
        </p:spPr>
        <p:txBody>
          <a:bodyPr anchor="b">
            <a:normAutofit/>
          </a:bodyPr>
          <a:lstStyle/>
          <a:p>
            <a:r>
              <a:rPr lang="de-DE" sz="2200" dirty="0"/>
              <a:t>Univ.-Prov. </a:t>
            </a:r>
            <a:r>
              <a:rPr lang="de-DE" sz="2200" dirty="0" err="1"/>
              <a:t>DDr</a:t>
            </a:r>
            <a:r>
              <a:rPr lang="de-DE" sz="2200" dirty="0"/>
              <a:t>. Isabella Guanzini (KU Linz)</a:t>
            </a:r>
          </a:p>
        </p:txBody>
      </p:sp>
      <p:cxnSp>
        <p:nvCxnSpPr>
          <p:cNvPr id="19" name="Straight Connector 10">
            <a:extLst>
              <a:ext uri="{FF2B5EF4-FFF2-40B4-BE49-F238E27FC236}">
                <a16:creationId xmlns:a16="http://schemas.microsoft.com/office/drawing/2014/main" id="{B0AA360F-DECB-4836-8FB6-22C4BC3FB0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3537612"/>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07217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77E6F6-F252-952F-9C0D-E7995891D4C7}"/>
              </a:ext>
            </a:extLst>
          </p:cNvPr>
          <p:cNvSpPr>
            <a:spLocks noGrp="1"/>
          </p:cNvSpPr>
          <p:nvPr>
            <p:ph type="title"/>
          </p:nvPr>
        </p:nvSpPr>
        <p:spPr>
          <a:xfrm>
            <a:off x="945931" y="880181"/>
            <a:ext cx="9922764" cy="995916"/>
          </a:xfrm>
        </p:spPr>
        <p:txBody>
          <a:bodyPr>
            <a:normAutofit/>
          </a:bodyPr>
          <a:lstStyle/>
          <a:p>
            <a:r>
              <a:rPr lang="it-IT" sz="3200" dirty="0" err="1"/>
              <a:t>Rückkehr</a:t>
            </a:r>
            <a:r>
              <a:rPr lang="it-IT" sz="3200" dirty="0"/>
              <a:t> </a:t>
            </a:r>
            <a:r>
              <a:rPr lang="it-IT" sz="3200" dirty="0" err="1"/>
              <a:t>nach</a:t>
            </a:r>
            <a:r>
              <a:rPr lang="it-IT" sz="3200" dirty="0"/>
              <a:t> Isola Vicentina </a:t>
            </a:r>
            <a:endParaRPr lang="it-AT" sz="3200" dirty="0"/>
          </a:p>
        </p:txBody>
      </p:sp>
      <p:sp>
        <p:nvSpPr>
          <p:cNvPr id="3" name="Segnaposto contenuto 2">
            <a:extLst>
              <a:ext uri="{FF2B5EF4-FFF2-40B4-BE49-F238E27FC236}">
                <a16:creationId xmlns:a16="http://schemas.microsoft.com/office/drawing/2014/main" id="{CC9B6C72-F129-F943-310C-FE36446323D4}"/>
              </a:ext>
            </a:extLst>
          </p:cNvPr>
          <p:cNvSpPr>
            <a:spLocks noGrp="1"/>
          </p:cNvSpPr>
          <p:nvPr>
            <p:ph idx="1"/>
          </p:nvPr>
        </p:nvSpPr>
        <p:spPr>
          <a:xfrm>
            <a:off x="1915297" y="2100649"/>
            <a:ext cx="9640827" cy="4442041"/>
          </a:xfrm>
        </p:spPr>
        <p:txBody>
          <a:bodyPr>
            <a:normAutofit/>
          </a:bodyPr>
          <a:lstStyle/>
          <a:p>
            <a:pPr marL="0" indent="0">
              <a:buNone/>
            </a:pPr>
            <a:r>
              <a:rPr lang="it-IT" sz="2200" dirty="0"/>
              <a:t>«Nie </a:t>
            </a:r>
            <a:r>
              <a:rPr lang="it-IT" sz="2200" dirty="0" err="1"/>
              <a:t>habe</a:t>
            </a:r>
            <a:r>
              <a:rPr lang="it-IT" sz="2200" dirty="0"/>
              <a:t> </a:t>
            </a:r>
            <a:r>
              <a:rPr lang="it-IT" sz="2200" dirty="0" err="1"/>
              <a:t>ich</a:t>
            </a:r>
            <a:r>
              <a:rPr lang="it-IT" sz="2200" dirty="0"/>
              <a:t> </a:t>
            </a:r>
            <a:r>
              <a:rPr lang="it-IT" sz="2200" dirty="0" err="1"/>
              <a:t>das</a:t>
            </a:r>
            <a:r>
              <a:rPr lang="it-IT" sz="2200" dirty="0"/>
              <a:t> </a:t>
            </a:r>
            <a:r>
              <a:rPr lang="it-IT" sz="2200" dirty="0" err="1"/>
              <a:t>Gefühl</a:t>
            </a:r>
            <a:r>
              <a:rPr lang="it-IT" sz="2200" dirty="0"/>
              <a:t> </a:t>
            </a:r>
            <a:r>
              <a:rPr lang="it-IT" sz="2200" dirty="0" err="1"/>
              <a:t>gewinnen</a:t>
            </a:r>
            <a:r>
              <a:rPr lang="it-IT" sz="2200" dirty="0"/>
              <a:t> </a:t>
            </a:r>
            <a:r>
              <a:rPr lang="it-IT" sz="2200" dirty="0" err="1"/>
              <a:t>können</a:t>
            </a:r>
            <a:r>
              <a:rPr lang="it-IT" sz="2200" dirty="0"/>
              <a:t>, </a:t>
            </a:r>
            <a:r>
              <a:rPr lang="it-IT" sz="2200" dirty="0" err="1"/>
              <a:t>das</a:t>
            </a:r>
            <a:r>
              <a:rPr lang="it-IT" sz="2200" dirty="0"/>
              <a:t> </a:t>
            </a:r>
            <a:r>
              <a:rPr lang="it-IT" sz="2200" dirty="0" err="1"/>
              <a:t>alles</a:t>
            </a:r>
            <a:r>
              <a:rPr lang="it-IT" sz="2200" dirty="0"/>
              <a:t> </a:t>
            </a:r>
            <a:r>
              <a:rPr lang="it-IT" sz="2200" dirty="0" err="1"/>
              <a:t>gehöre</a:t>
            </a:r>
            <a:r>
              <a:rPr lang="it-IT" sz="2200" dirty="0"/>
              <a:t> </a:t>
            </a:r>
            <a:r>
              <a:rPr lang="it-IT" sz="2200" dirty="0" err="1"/>
              <a:t>uns</a:t>
            </a:r>
            <a:r>
              <a:rPr lang="it-IT" sz="2200" dirty="0"/>
              <a:t>, und </a:t>
            </a:r>
            <a:r>
              <a:rPr lang="it-IT" sz="2200" dirty="0" err="1"/>
              <a:t>also</a:t>
            </a:r>
            <a:r>
              <a:rPr lang="it-IT" sz="2200" dirty="0"/>
              <a:t> </a:t>
            </a:r>
            <a:r>
              <a:rPr lang="it-IT" sz="2200" dirty="0" err="1"/>
              <a:t>auch</a:t>
            </a:r>
            <a:r>
              <a:rPr lang="it-IT" sz="2200" dirty="0"/>
              <a:t> </a:t>
            </a:r>
            <a:r>
              <a:rPr lang="it-IT" sz="2200" dirty="0" err="1"/>
              <a:t>mir</a:t>
            </a:r>
            <a:r>
              <a:rPr lang="it-IT" sz="2200" dirty="0"/>
              <a:t>. </a:t>
            </a:r>
            <a:r>
              <a:rPr lang="it-IT" sz="2200" dirty="0" err="1"/>
              <a:t>Immer</a:t>
            </a:r>
            <a:r>
              <a:rPr lang="it-IT" sz="2200" dirty="0"/>
              <a:t> war es </a:t>
            </a:r>
            <a:r>
              <a:rPr lang="it-IT" sz="2200" dirty="0" err="1"/>
              <a:t>nur</a:t>
            </a:r>
            <a:r>
              <a:rPr lang="it-IT" sz="2200" dirty="0"/>
              <a:t> </a:t>
            </a:r>
            <a:r>
              <a:rPr lang="it-IT" sz="2200" dirty="0" err="1"/>
              <a:t>eine</a:t>
            </a:r>
            <a:r>
              <a:rPr lang="it-IT" sz="2200" dirty="0"/>
              <a:t> </a:t>
            </a:r>
            <a:r>
              <a:rPr lang="it-IT" sz="2200" dirty="0" err="1"/>
              <a:t>Erlaubnis</a:t>
            </a:r>
            <a:r>
              <a:rPr lang="it-IT" sz="2200" dirty="0"/>
              <a:t>, </a:t>
            </a:r>
            <a:r>
              <a:rPr lang="it-IT" sz="2200" dirty="0" err="1"/>
              <a:t>darin</a:t>
            </a:r>
            <a:r>
              <a:rPr lang="it-IT" sz="2200" dirty="0"/>
              <a:t> </a:t>
            </a:r>
            <a:r>
              <a:rPr lang="it-IT" sz="2200" dirty="0" err="1"/>
              <a:t>zu</a:t>
            </a:r>
            <a:r>
              <a:rPr lang="it-IT" sz="2200" dirty="0"/>
              <a:t> </a:t>
            </a:r>
            <a:r>
              <a:rPr lang="it-IT" sz="2200" dirty="0" err="1"/>
              <a:t>sein</a:t>
            </a:r>
            <a:r>
              <a:rPr lang="it-IT" sz="2200" dirty="0"/>
              <a:t>». </a:t>
            </a:r>
          </a:p>
          <a:p>
            <a:pPr marL="0" indent="0">
              <a:buNone/>
            </a:pPr>
            <a:r>
              <a:rPr lang="it-IT" sz="1600" dirty="0" err="1"/>
              <a:t>R</a:t>
            </a:r>
            <a:r>
              <a:rPr lang="it-IT" sz="1600" dirty="0"/>
              <a:t>. Guardini, </a:t>
            </a:r>
            <a:r>
              <a:rPr lang="it-IT" sz="1600" dirty="0" err="1"/>
              <a:t>Wahrheit</a:t>
            </a:r>
            <a:r>
              <a:rPr lang="it-IT" sz="1600" dirty="0"/>
              <a:t> </a:t>
            </a:r>
            <a:r>
              <a:rPr lang="it-IT" sz="1600" dirty="0" err="1"/>
              <a:t>des</a:t>
            </a:r>
            <a:r>
              <a:rPr lang="it-IT" sz="1600" dirty="0"/>
              <a:t> </a:t>
            </a:r>
            <a:r>
              <a:rPr lang="it-IT" sz="1600" dirty="0" err="1"/>
              <a:t>Denkens</a:t>
            </a:r>
            <a:r>
              <a:rPr lang="it-IT" sz="1600" dirty="0"/>
              <a:t>. </a:t>
            </a:r>
            <a:r>
              <a:rPr lang="it-IT" sz="1600" dirty="0" err="1"/>
              <a:t>Tagebuch</a:t>
            </a:r>
            <a:r>
              <a:rPr lang="it-IT" sz="1600" dirty="0"/>
              <a:t> </a:t>
            </a:r>
            <a:r>
              <a:rPr lang="it-IT" sz="1600" dirty="0" err="1"/>
              <a:t>vom</a:t>
            </a:r>
            <a:r>
              <a:rPr lang="it-IT" sz="1600" dirty="0"/>
              <a:t> 11.10. 1953</a:t>
            </a:r>
          </a:p>
          <a:p>
            <a:pPr marL="0" indent="0">
              <a:buNone/>
            </a:pPr>
            <a:endParaRPr lang="it-IT" dirty="0"/>
          </a:p>
          <a:p>
            <a:pPr marL="0" indent="0">
              <a:buNone/>
            </a:pPr>
            <a:r>
              <a:rPr lang="de-AT" sz="2200" dirty="0"/>
              <a:t>«Wieder einmal in der Familie – für mich immer wieder ein so wenig realer Zustand, da ich seit meinem achtzehnenten Jahr außerhalb ihrer lebe; sie auch in sich nicht viel Realität für mich hat, obwohl ich mit allen stehe».</a:t>
            </a:r>
            <a:endParaRPr lang="it-AT" sz="2200" dirty="0"/>
          </a:p>
          <a:p>
            <a:pPr marL="0" indent="0">
              <a:buNone/>
            </a:pPr>
            <a:r>
              <a:rPr lang="it-IT" sz="1600" dirty="0" err="1"/>
              <a:t>R</a:t>
            </a:r>
            <a:r>
              <a:rPr lang="it-IT" sz="1600" dirty="0"/>
              <a:t>. Guardini, </a:t>
            </a:r>
            <a:r>
              <a:rPr lang="de-AT" sz="1600" dirty="0"/>
              <a:t>Tagebuch vom 4.10. 1953</a:t>
            </a:r>
            <a:endParaRPr lang="it-AT" sz="1600" dirty="0"/>
          </a:p>
          <a:p>
            <a:pPr marL="0" indent="0">
              <a:buNone/>
            </a:pPr>
            <a:endParaRPr lang="it-IT" dirty="0"/>
          </a:p>
          <a:p>
            <a:pPr marL="0" indent="0">
              <a:buNone/>
            </a:pPr>
            <a:endParaRPr lang="it-AT" dirty="0"/>
          </a:p>
        </p:txBody>
      </p:sp>
    </p:spTree>
    <p:extLst>
      <p:ext uri="{BB962C8B-B14F-4D97-AF65-F5344CB8AC3E}">
        <p14:creationId xmlns:p14="http://schemas.microsoft.com/office/powerpoint/2010/main" val="35017349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806308-FABD-7E5D-D923-22CECDDECE34}"/>
              </a:ext>
            </a:extLst>
          </p:cNvPr>
          <p:cNvSpPr>
            <a:spLocks noGrp="1"/>
          </p:cNvSpPr>
          <p:nvPr>
            <p:ph type="title"/>
          </p:nvPr>
        </p:nvSpPr>
        <p:spPr>
          <a:xfrm>
            <a:off x="1088136" y="951470"/>
            <a:ext cx="9922764" cy="1433003"/>
          </a:xfrm>
        </p:spPr>
        <p:txBody>
          <a:bodyPr>
            <a:normAutofit/>
          </a:bodyPr>
          <a:lstStyle/>
          <a:p>
            <a:r>
              <a:rPr lang="it-IT" sz="3200" dirty="0" err="1"/>
              <a:t>Vom</a:t>
            </a:r>
            <a:r>
              <a:rPr lang="it-IT" sz="3200" dirty="0"/>
              <a:t> Sinn </a:t>
            </a:r>
            <a:r>
              <a:rPr lang="it-IT" sz="3200" dirty="0" err="1"/>
              <a:t>der</a:t>
            </a:r>
            <a:r>
              <a:rPr lang="it-IT" sz="3200" dirty="0"/>
              <a:t> </a:t>
            </a:r>
            <a:r>
              <a:rPr lang="it-IT" sz="3200" dirty="0" err="1"/>
              <a:t>Schwermut</a:t>
            </a:r>
            <a:r>
              <a:rPr lang="it-IT" sz="3200" dirty="0"/>
              <a:t> (1928)</a:t>
            </a:r>
            <a:endParaRPr lang="it-AT" sz="3200" dirty="0"/>
          </a:p>
        </p:txBody>
      </p:sp>
      <p:sp>
        <p:nvSpPr>
          <p:cNvPr id="3" name="Segnaposto contenuto 2">
            <a:extLst>
              <a:ext uri="{FF2B5EF4-FFF2-40B4-BE49-F238E27FC236}">
                <a16:creationId xmlns:a16="http://schemas.microsoft.com/office/drawing/2014/main" id="{BB67C45A-B6D5-C0ED-8961-8C2F9564F06B}"/>
              </a:ext>
            </a:extLst>
          </p:cNvPr>
          <p:cNvSpPr>
            <a:spLocks noGrp="1"/>
          </p:cNvSpPr>
          <p:nvPr>
            <p:ph idx="1"/>
          </p:nvPr>
        </p:nvSpPr>
        <p:spPr/>
        <p:txBody>
          <a:bodyPr>
            <a:normAutofit lnSpcReduction="10000"/>
          </a:bodyPr>
          <a:lstStyle/>
          <a:p>
            <a:pPr marL="0" indent="0">
              <a:buNone/>
            </a:pPr>
            <a:r>
              <a:rPr lang="de-AT" sz="2200" dirty="0"/>
              <a:t>«Sehnsucht in der Nacht und den Müttern» </a:t>
            </a:r>
          </a:p>
          <a:p>
            <a:pPr marL="0" indent="0">
              <a:buNone/>
            </a:pPr>
            <a:endParaRPr lang="de-AT" sz="2200" dirty="0"/>
          </a:p>
          <a:p>
            <a:pPr marL="0" indent="0">
              <a:buNone/>
            </a:pPr>
            <a:r>
              <a:rPr lang="de-AT" sz="2200" dirty="0"/>
              <a:t>Der Geist der Schwere, durch welchen die «Spannung der Glieder und Organe nachlässt und Sinne, Triebe, Vorstellungen, Gedanken erlahmen», legt sich vom Gemüt her auf alles wie eine innere Fessel, welche dem Menschen jede Leichtigkeit, oder – um ein Bild von Nietzsche zu verwenden – jegliches Tanzen verunmöglicht. </a:t>
            </a:r>
            <a:endParaRPr lang="it-AT" sz="2200" dirty="0"/>
          </a:p>
          <a:p>
            <a:pPr marL="0" indent="0">
              <a:buNone/>
            </a:pPr>
            <a:r>
              <a:rPr lang="de-AT" dirty="0"/>
              <a:t>R. Guardini, </a:t>
            </a:r>
            <a:r>
              <a:rPr lang="de-AT" i="1" dirty="0"/>
              <a:t>Vom Sinn der Schwermut</a:t>
            </a:r>
            <a:r>
              <a:rPr lang="de-AT" dirty="0"/>
              <a:t>, Mainz 1987, S. 24.</a:t>
            </a:r>
            <a:endParaRPr lang="it-AT" dirty="0"/>
          </a:p>
          <a:p>
            <a:pPr marL="0" indent="0">
              <a:buNone/>
            </a:pPr>
            <a:endParaRPr lang="it-AT" sz="2200" dirty="0"/>
          </a:p>
        </p:txBody>
      </p:sp>
    </p:spTree>
    <p:extLst>
      <p:ext uri="{BB962C8B-B14F-4D97-AF65-F5344CB8AC3E}">
        <p14:creationId xmlns:p14="http://schemas.microsoft.com/office/powerpoint/2010/main" val="4182319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74EE0A-03E2-6C7E-9971-BD6A685AAA13}"/>
              </a:ext>
            </a:extLst>
          </p:cNvPr>
          <p:cNvSpPr>
            <a:spLocks noGrp="1"/>
          </p:cNvSpPr>
          <p:nvPr>
            <p:ph type="title"/>
          </p:nvPr>
        </p:nvSpPr>
        <p:spPr>
          <a:xfrm>
            <a:off x="1181100" y="977462"/>
            <a:ext cx="9829799" cy="1407011"/>
          </a:xfrm>
        </p:spPr>
        <p:txBody>
          <a:bodyPr>
            <a:normAutofit/>
          </a:bodyPr>
          <a:lstStyle/>
          <a:p>
            <a:r>
              <a:rPr lang="de-AT" sz="3200" dirty="0"/>
              <a:t>Gegenbewegung</a:t>
            </a:r>
          </a:p>
        </p:txBody>
      </p:sp>
      <p:sp>
        <p:nvSpPr>
          <p:cNvPr id="3" name="Inhaltsplatzhalter 2">
            <a:extLst>
              <a:ext uri="{FF2B5EF4-FFF2-40B4-BE49-F238E27FC236}">
                <a16:creationId xmlns:a16="http://schemas.microsoft.com/office/drawing/2014/main" id="{D3DA1A2A-FA81-0FF4-1D3F-9570F1E850BA}"/>
              </a:ext>
            </a:extLst>
          </p:cNvPr>
          <p:cNvSpPr>
            <a:spLocks noGrp="1"/>
          </p:cNvSpPr>
          <p:nvPr>
            <p:ph idx="1"/>
          </p:nvPr>
        </p:nvSpPr>
        <p:spPr>
          <a:xfrm>
            <a:off x="1987062" y="2215662"/>
            <a:ext cx="9023837" cy="4248200"/>
          </a:xfrm>
        </p:spPr>
        <p:txBody>
          <a:bodyPr>
            <a:normAutofit/>
          </a:bodyPr>
          <a:lstStyle/>
          <a:p>
            <a:pPr marL="0" indent="0">
              <a:buNone/>
            </a:pPr>
            <a:r>
              <a:rPr lang="de-AT" sz="2200" dirty="0"/>
              <a:t>Es ist, als ob der kreative Impuls zum Schaffen – oft auf schreckliche und ängstliche Weise – in einem Tunnel der Stille beginnen würde. «Gut ist jene, die einer Geburt des Ewigen vorausgeht. Es ist die innere Bedrängnis, die aus der Nähe des Ewigen entspringt; daraus, dass es drängt, verwirklicht zu werden». </a:t>
            </a:r>
          </a:p>
          <a:p>
            <a:pPr marL="0" indent="0">
              <a:buNone/>
            </a:pPr>
            <a:endParaRPr lang="de-AT" dirty="0"/>
          </a:p>
          <a:p>
            <a:pPr marL="0" indent="0">
              <a:buNone/>
            </a:pPr>
            <a:endParaRPr lang="de-AT" dirty="0"/>
          </a:p>
          <a:p>
            <a:pPr marL="0" indent="0">
              <a:buNone/>
            </a:pPr>
            <a:r>
              <a:rPr lang="de-AT" dirty="0"/>
              <a:t>R. Guardini, </a:t>
            </a:r>
            <a:r>
              <a:rPr lang="de-AT" i="1" dirty="0"/>
              <a:t>Vom Sinn der Schwermut</a:t>
            </a:r>
            <a:r>
              <a:rPr lang="de-AT" dirty="0"/>
              <a:t>, 50.</a:t>
            </a:r>
            <a:endParaRPr lang="it-AT" dirty="0"/>
          </a:p>
          <a:p>
            <a:pPr marL="0" indent="0">
              <a:buNone/>
            </a:pPr>
            <a:endParaRPr lang="de-AT" dirty="0"/>
          </a:p>
        </p:txBody>
      </p:sp>
    </p:spTree>
    <p:extLst>
      <p:ext uri="{BB962C8B-B14F-4D97-AF65-F5344CB8AC3E}">
        <p14:creationId xmlns:p14="http://schemas.microsoft.com/office/powerpoint/2010/main" val="189298792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23409F-34EA-4F98-C34D-14128408F650}"/>
              </a:ext>
            </a:extLst>
          </p:cNvPr>
          <p:cNvSpPr>
            <a:spLocks noGrp="1"/>
          </p:cNvSpPr>
          <p:nvPr>
            <p:ph type="title"/>
          </p:nvPr>
        </p:nvSpPr>
        <p:spPr>
          <a:xfrm>
            <a:off x="1090246" y="949569"/>
            <a:ext cx="9920654" cy="1434904"/>
          </a:xfrm>
        </p:spPr>
        <p:txBody>
          <a:bodyPr>
            <a:normAutofit/>
          </a:bodyPr>
          <a:lstStyle/>
          <a:p>
            <a:r>
              <a:rPr lang="it-AT" sz="3200" dirty="0"/>
              <a:t>Gegenbewegung </a:t>
            </a:r>
            <a:br>
              <a:rPr lang="it-AT" sz="3200" dirty="0"/>
            </a:br>
            <a:endParaRPr lang="it-AT" sz="3200" dirty="0"/>
          </a:p>
        </p:txBody>
      </p:sp>
      <p:sp>
        <p:nvSpPr>
          <p:cNvPr id="3" name="Segnaposto contenuto 2">
            <a:extLst>
              <a:ext uri="{FF2B5EF4-FFF2-40B4-BE49-F238E27FC236}">
                <a16:creationId xmlns:a16="http://schemas.microsoft.com/office/drawing/2014/main" id="{5A5D011D-F736-216E-96C9-6A1F075BAF72}"/>
              </a:ext>
            </a:extLst>
          </p:cNvPr>
          <p:cNvSpPr>
            <a:spLocks noGrp="1"/>
          </p:cNvSpPr>
          <p:nvPr>
            <p:ph idx="1"/>
          </p:nvPr>
        </p:nvSpPr>
        <p:spPr>
          <a:xfrm>
            <a:off x="1927654" y="2113005"/>
            <a:ext cx="9083245" cy="4173495"/>
          </a:xfrm>
        </p:spPr>
        <p:txBody>
          <a:bodyPr>
            <a:normAutofit/>
          </a:bodyPr>
          <a:lstStyle/>
          <a:p>
            <a:pPr marL="0" indent="0">
              <a:buNone/>
            </a:pPr>
            <a:r>
              <a:rPr lang="it-IT" sz="2200" dirty="0"/>
              <a:t>Die Not </a:t>
            </a:r>
            <a:r>
              <a:rPr lang="it-IT" sz="2200" dirty="0" err="1"/>
              <a:t>dieses</a:t>
            </a:r>
            <a:r>
              <a:rPr lang="it-IT" sz="2200" dirty="0"/>
              <a:t> </a:t>
            </a:r>
            <a:r>
              <a:rPr lang="it-IT" sz="2200" dirty="0" err="1"/>
              <a:t>Daseins</a:t>
            </a:r>
            <a:r>
              <a:rPr lang="it-IT" sz="2200" dirty="0"/>
              <a:t> </a:t>
            </a:r>
            <a:r>
              <a:rPr lang="it-IT" sz="2200" dirty="0" err="1"/>
              <a:t>hat</a:t>
            </a:r>
            <a:r>
              <a:rPr lang="it-IT" sz="2200" dirty="0"/>
              <a:t> </a:t>
            </a:r>
            <a:r>
              <a:rPr lang="it-IT" sz="2200" dirty="0" err="1"/>
              <a:t>auf</a:t>
            </a:r>
            <a:r>
              <a:rPr lang="it-IT" sz="2200" dirty="0"/>
              <a:t> </a:t>
            </a:r>
            <a:r>
              <a:rPr lang="it-IT" sz="2200" dirty="0" err="1"/>
              <a:t>der</a:t>
            </a:r>
            <a:r>
              <a:rPr lang="it-IT" sz="2200" dirty="0"/>
              <a:t> </a:t>
            </a:r>
            <a:r>
              <a:rPr lang="it-IT" sz="2200" dirty="0" err="1"/>
              <a:t>anderen</a:t>
            </a:r>
            <a:r>
              <a:rPr lang="it-IT" sz="2200" dirty="0"/>
              <a:t> </a:t>
            </a:r>
            <a:r>
              <a:rPr lang="it-IT" sz="2200" dirty="0" err="1"/>
              <a:t>Seite</a:t>
            </a:r>
            <a:r>
              <a:rPr lang="it-IT" sz="2200" dirty="0"/>
              <a:t> </a:t>
            </a:r>
            <a:r>
              <a:rPr lang="it-IT" sz="2200" dirty="0" err="1"/>
              <a:t>eine</a:t>
            </a:r>
            <a:r>
              <a:rPr lang="it-IT" sz="2200" dirty="0"/>
              <a:t> </a:t>
            </a:r>
            <a:r>
              <a:rPr lang="it-IT" sz="2200" dirty="0" err="1"/>
              <a:t>Kostbarkeit</a:t>
            </a:r>
            <a:r>
              <a:rPr lang="it-IT" sz="2200" dirty="0"/>
              <a:t>: </a:t>
            </a:r>
            <a:r>
              <a:rPr lang="it-IT" sz="2200" dirty="0" err="1"/>
              <a:t>Fühlung</a:t>
            </a:r>
            <a:r>
              <a:rPr lang="it-IT" sz="2200" dirty="0"/>
              <a:t> </a:t>
            </a:r>
            <a:r>
              <a:rPr lang="it-IT" sz="2200" dirty="0" err="1"/>
              <a:t>nach</a:t>
            </a:r>
            <a:r>
              <a:rPr lang="it-IT" sz="2200" dirty="0"/>
              <a:t> </a:t>
            </a:r>
            <a:r>
              <a:rPr lang="it-IT" sz="2200" dirty="0" err="1"/>
              <a:t>der</a:t>
            </a:r>
            <a:r>
              <a:rPr lang="it-IT" sz="2200" dirty="0"/>
              <a:t> </a:t>
            </a:r>
            <a:r>
              <a:rPr lang="it-IT" sz="2200" dirty="0" err="1"/>
              <a:t>Tiefe</a:t>
            </a:r>
            <a:r>
              <a:rPr lang="it-IT" sz="2200" dirty="0"/>
              <a:t> </a:t>
            </a:r>
            <a:r>
              <a:rPr lang="it-IT" sz="2200" dirty="0" err="1"/>
              <a:t>hin</a:t>
            </a:r>
            <a:r>
              <a:rPr lang="it-IT" sz="2200" dirty="0"/>
              <a:t>. </a:t>
            </a:r>
            <a:r>
              <a:rPr lang="it-IT" sz="2200" dirty="0" err="1"/>
              <a:t>Größe</a:t>
            </a:r>
            <a:r>
              <a:rPr lang="it-IT" sz="2200" dirty="0"/>
              <a:t>, </a:t>
            </a:r>
            <a:r>
              <a:rPr lang="it-IT" sz="2200" dirty="0" err="1"/>
              <a:t>vollends</a:t>
            </a:r>
            <a:r>
              <a:rPr lang="it-IT" sz="2200" dirty="0"/>
              <a:t> </a:t>
            </a:r>
            <a:r>
              <a:rPr lang="it-IT" sz="2200" dirty="0" err="1"/>
              <a:t>wirkliche</a:t>
            </a:r>
            <a:r>
              <a:rPr lang="it-IT" sz="2200" dirty="0"/>
              <a:t> </a:t>
            </a:r>
            <a:r>
              <a:rPr lang="it-IT" sz="2200" dirty="0" err="1"/>
              <a:t>Größe</a:t>
            </a:r>
            <a:r>
              <a:rPr lang="it-IT" sz="2200" dirty="0"/>
              <a:t> </a:t>
            </a:r>
            <a:r>
              <a:rPr lang="it-IT" sz="2200" dirty="0" err="1"/>
              <a:t>ist</a:t>
            </a:r>
            <a:r>
              <a:rPr lang="it-IT" sz="2200" dirty="0"/>
              <a:t> </a:t>
            </a:r>
            <a:r>
              <a:rPr lang="it-IT" sz="2200" dirty="0" err="1"/>
              <a:t>nicht</a:t>
            </a:r>
            <a:r>
              <a:rPr lang="it-IT" sz="2200" dirty="0"/>
              <a:t> </a:t>
            </a:r>
            <a:r>
              <a:rPr lang="it-IT" sz="2200" dirty="0" err="1"/>
              <a:t>möglich</a:t>
            </a:r>
            <a:r>
              <a:rPr lang="it-IT" sz="2200" dirty="0"/>
              <a:t> </a:t>
            </a:r>
            <a:r>
              <a:rPr lang="it-IT" sz="2200" dirty="0" err="1"/>
              <a:t>ohne</a:t>
            </a:r>
            <a:r>
              <a:rPr lang="it-IT" sz="2200" dirty="0"/>
              <a:t> </a:t>
            </a:r>
            <a:r>
              <a:rPr lang="it-IT" sz="2200" dirty="0" err="1"/>
              <a:t>jenen</a:t>
            </a:r>
            <a:r>
              <a:rPr lang="it-IT" sz="2200" dirty="0"/>
              <a:t> </a:t>
            </a:r>
            <a:r>
              <a:rPr lang="it-IT" sz="2200" dirty="0" err="1"/>
              <a:t>Druck</a:t>
            </a:r>
            <a:r>
              <a:rPr lang="it-IT" sz="2200" dirty="0"/>
              <a:t>, </a:t>
            </a:r>
            <a:r>
              <a:rPr lang="it-IT" sz="2200" dirty="0" err="1"/>
              <a:t>der</a:t>
            </a:r>
            <a:r>
              <a:rPr lang="it-IT" sz="2200" dirty="0"/>
              <a:t> </a:t>
            </a:r>
            <a:r>
              <a:rPr lang="it-IT" sz="2200" dirty="0" err="1"/>
              <a:t>allen</a:t>
            </a:r>
            <a:r>
              <a:rPr lang="it-IT" sz="2200" dirty="0"/>
              <a:t> </a:t>
            </a:r>
            <a:r>
              <a:rPr lang="it-IT" sz="2200" dirty="0" err="1"/>
              <a:t>Dingen</a:t>
            </a:r>
            <a:r>
              <a:rPr lang="it-IT" sz="2200" dirty="0"/>
              <a:t> </a:t>
            </a:r>
            <a:r>
              <a:rPr lang="it-IT" sz="2200" dirty="0" err="1"/>
              <a:t>erst</a:t>
            </a:r>
            <a:r>
              <a:rPr lang="it-IT" sz="2200" dirty="0"/>
              <a:t> </a:t>
            </a:r>
            <a:r>
              <a:rPr lang="it-IT" sz="2200" dirty="0" err="1"/>
              <a:t>ihr</a:t>
            </a:r>
            <a:r>
              <a:rPr lang="it-IT" sz="2200" dirty="0"/>
              <a:t> </a:t>
            </a:r>
            <a:r>
              <a:rPr lang="it-IT" sz="2200" dirty="0" err="1"/>
              <a:t>ganzes</a:t>
            </a:r>
            <a:r>
              <a:rPr lang="it-IT" sz="2200" dirty="0"/>
              <a:t> </a:t>
            </a:r>
            <a:r>
              <a:rPr lang="it-IT" sz="2200" dirty="0" err="1"/>
              <a:t>Gewicht</a:t>
            </a:r>
            <a:r>
              <a:rPr lang="it-IT" sz="2200" dirty="0"/>
              <a:t> </a:t>
            </a:r>
            <a:r>
              <a:rPr lang="it-IT" sz="2200" dirty="0" err="1"/>
              <a:t>gibt</a:t>
            </a:r>
            <a:r>
              <a:rPr lang="it-IT" sz="2200" dirty="0"/>
              <a:t>, und die Kraft zur </a:t>
            </a:r>
            <a:r>
              <a:rPr lang="it-IT" sz="2200" dirty="0" err="1"/>
              <a:t>eigentlichen</a:t>
            </a:r>
            <a:r>
              <a:rPr lang="it-IT" sz="2200" dirty="0"/>
              <a:t> </a:t>
            </a:r>
            <a:r>
              <a:rPr lang="it-IT" sz="2200" dirty="0" err="1"/>
              <a:t>Spannung</a:t>
            </a:r>
            <a:r>
              <a:rPr lang="it-IT" sz="2200" dirty="0"/>
              <a:t> </a:t>
            </a:r>
            <a:r>
              <a:rPr lang="it-IT" sz="2200" dirty="0" err="1"/>
              <a:t>hebt</a:t>
            </a:r>
            <a:r>
              <a:rPr lang="it-IT" sz="2200" dirty="0"/>
              <a:t>; </a:t>
            </a:r>
            <a:r>
              <a:rPr lang="it-IT" sz="2200" dirty="0" err="1"/>
              <a:t>ohne</a:t>
            </a:r>
            <a:r>
              <a:rPr lang="it-IT" sz="2200" dirty="0"/>
              <a:t> </a:t>
            </a:r>
            <a:r>
              <a:rPr lang="it-IT" sz="2200" dirty="0" err="1"/>
              <a:t>jene</a:t>
            </a:r>
            <a:r>
              <a:rPr lang="it-IT" sz="2200" dirty="0"/>
              <a:t> </a:t>
            </a:r>
            <a:r>
              <a:rPr lang="it-IT" sz="2200" dirty="0" err="1"/>
              <a:t>gleichsam</a:t>
            </a:r>
            <a:r>
              <a:rPr lang="it-IT" sz="2200" dirty="0"/>
              <a:t> </a:t>
            </a:r>
            <a:r>
              <a:rPr lang="it-IT" sz="2200" dirty="0" err="1"/>
              <a:t>konstitutionelle</a:t>
            </a:r>
            <a:r>
              <a:rPr lang="it-IT" sz="2200" dirty="0"/>
              <a:t> </a:t>
            </a:r>
            <a:r>
              <a:rPr lang="it-IT" sz="2200" dirty="0" err="1"/>
              <a:t>Trauer</a:t>
            </a:r>
            <a:r>
              <a:rPr lang="it-IT" sz="2200" dirty="0"/>
              <a:t>, </a:t>
            </a:r>
            <a:r>
              <a:rPr lang="it-IT" sz="2200" dirty="0" err="1"/>
              <a:t>das</a:t>
            </a:r>
            <a:r>
              <a:rPr lang="it-IT" sz="2200" dirty="0"/>
              <a:t>, </a:t>
            </a:r>
            <a:r>
              <a:rPr lang="it-IT" sz="2200" dirty="0" err="1"/>
              <a:t>was</a:t>
            </a:r>
            <a:r>
              <a:rPr lang="it-IT" sz="2200" dirty="0"/>
              <a:t> Dante „la grande tristezza“ </a:t>
            </a:r>
            <a:r>
              <a:rPr lang="it-IT" sz="2200" dirty="0" err="1"/>
              <a:t>nennt</a:t>
            </a:r>
            <a:r>
              <a:rPr lang="it-IT" sz="2200" dirty="0"/>
              <a:t>, die </a:t>
            </a:r>
            <a:r>
              <a:rPr lang="it-IT" sz="2200" dirty="0" err="1"/>
              <a:t>nicht</a:t>
            </a:r>
            <a:r>
              <a:rPr lang="it-IT" sz="2200" dirty="0"/>
              <a:t> </a:t>
            </a:r>
            <a:r>
              <a:rPr lang="it-IT" sz="2200" dirty="0" err="1"/>
              <a:t>aus</a:t>
            </a:r>
            <a:r>
              <a:rPr lang="it-IT" sz="2200" dirty="0"/>
              <a:t> </a:t>
            </a:r>
            <a:r>
              <a:rPr lang="it-IT" sz="2200" dirty="0" err="1"/>
              <a:t>einem</a:t>
            </a:r>
            <a:r>
              <a:rPr lang="it-IT" sz="2200" dirty="0"/>
              <a:t> </a:t>
            </a:r>
            <a:r>
              <a:rPr lang="it-IT" sz="2200" dirty="0" err="1"/>
              <a:t>besonderen</a:t>
            </a:r>
            <a:r>
              <a:rPr lang="it-IT" sz="2200" dirty="0"/>
              <a:t> </a:t>
            </a:r>
            <a:r>
              <a:rPr lang="it-IT" sz="2200" dirty="0" err="1"/>
              <a:t>Anlass</a:t>
            </a:r>
            <a:r>
              <a:rPr lang="it-IT" sz="2200" dirty="0"/>
              <a:t>, </a:t>
            </a:r>
            <a:r>
              <a:rPr lang="it-IT" sz="2200" dirty="0" err="1"/>
              <a:t>sondern</a:t>
            </a:r>
            <a:r>
              <a:rPr lang="it-IT" sz="2200" dirty="0"/>
              <a:t> </a:t>
            </a:r>
            <a:r>
              <a:rPr lang="it-IT" sz="2200" dirty="0" err="1"/>
              <a:t>aus</a:t>
            </a:r>
            <a:r>
              <a:rPr lang="it-IT" sz="2200" dirty="0"/>
              <a:t> dem </a:t>
            </a:r>
            <a:r>
              <a:rPr lang="it-IT" sz="2200" dirty="0" err="1"/>
              <a:t>Dasein</a:t>
            </a:r>
            <a:r>
              <a:rPr lang="it-IT" sz="2200" dirty="0"/>
              <a:t> </a:t>
            </a:r>
            <a:r>
              <a:rPr lang="it-IT" sz="2200" dirty="0" err="1"/>
              <a:t>selbst</a:t>
            </a:r>
            <a:r>
              <a:rPr lang="it-IT" sz="2200" dirty="0"/>
              <a:t> </a:t>
            </a:r>
            <a:r>
              <a:rPr lang="it-IT" sz="2200" dirty="0" err="1"/>
              <a:t>erwächst</a:t>
            </a:r>
            <a:r>
              <a:rPr lang="it-IT" sz="2200" dirty="0"/>
              <a:t>. </a:t>
            </a:r>
          </a:p>
          <a:p>
            <a:pPr marL="0" indent="0">
              <a:buNone/>
            </a:pPr>
            <a:endParaRPr lang="it-IT" dirty="0"/>
          </a:p>
          <a:p>
            <a:pPr marL="0" indent="0">
              <a:buNone/>
            </a:pPr>
            <a:r>
              <a:rPr lang="it-IT" dirty="0" err="1"/>
              <a:t>R</a:t>
            </a:r>
            <a:r>
              <a:rPr lang="it-IT" dirty="0"/>
              <a:t>. Guardini, </a:t>
            </a:r>
            <a:r>
              <a:rPr lang="it-IT" i="1" dirty="0" err="1"/>
              <a:t>Vom</a:t>
            </a:r>
            <a:r>
              <a:rPr lang="it-IT" i="1" dirty="0"/>
              <a:t> Sinn </a:t>
            </a:r>
            <a:r>
              <a:rPr lang="it-IT" i="1" dirty="0" err="1"/>
              <a:t>der</a:t>
            </a:r>
            <a:r>
              <a:rPr lang="it-IT" i="1" dirty="0"/>
              <a:t> </a:t>
            </a:r>
            <a:r>
              <a:rPr lang="it-IT" i="1" dirty="0" err="1"/>
              <a:t>Schwermut</a:t>
            </a:r>
            <a:r>
              <a:rPr lang="it-IT" dirty="0"/>
              <a:t>, 41.</a:t>
            </a:r>
          </a:p>
          <a:p>
            <a:pPr marL="0" indent="0">
              <a:buNone/>
            </a:pPr>
            <a:endParaRPr lang="it-AT" dirty="0"/>
          </a:p>
        </p:txBody>
      </p:sp>
    </p:spTree>
    <p:extLst>
      <p:ext uri="{BB962C8B-B14F-4D97-AF65-F5344CB8AC3E}">
        <p14:creationId xmlns:p14="http://schemas.microsoft.com/office/powerpoint/2010/main" val="11479578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D123F4-80AA-D6CF-54CE-8853F840087D}"/>
              </a:ext>
            </a:extLst>
          </p:cNvPr>
          <p:cNvSpPr>
            <a:spLocks noGrp="1"/>
          </p:cNvSpPr>
          <p:nvPr>
            <p:ph type="title"/>
          </p:nvPr>
        </p:nvSpPr>
        <p:spPr>
          <a:xfrm>
            <a:off x="914400" y="967155"/>
            <a:ext cx="10096500" cy="984738"/>
          </a:xfrm>
        </p:spPr>
        <p:txBody>
          <a:bodyPr>
            <a:normAutofit/>
          </a:bodyPr>
          <a:lstStyle/>
          <a:p>
            <a:r>
              <a:rPr lang="it-AT" sz="3200" dirty="0"/>
              <a:t>Die Tugend der Einsamkeit</a:t>
            </a:r>
          </a:p>
        </p:txBody>
      </p:sp>
      <p:sp>
        <p:nvSpPr>
          <p:cNvPr id="3" name="Segnaposto contenuto 2">
            <a:extLst>
              <a:ext uri="{FF2B5EF4-FFF2-40B4-BE49-F238E27FC236}">
                <a16:creationId xmlns:a16="http://schemas.microsoft.com/office/drawing/2014/main" id="{46961890-6921-FE7F-ACB9-D7EC4FDAE0B3}"/>
              </a:ext>
            </a:extLst>
          </p:cNvPr>
          <p:cNvSpPr>
            <a:spLocks noGrp="1"/>
          </p:cNvSpPr>
          <p:nvPr>
            <p:ph idx="1"/>
          </p:nvPr>
        </p:nvSpPr>
        <p:spPr>
          <a:xfrm>
            <a:off x="914400" y="2112579"/>
            <a:ext cx="10373710" cy="4173921"/>
          </a:xfrm>
        </p:spPr>
        <p:txBody>
          <a:bodyPr>
            <a:normAutofit lnSpcReduction="10000"/>
          </a:bodyPr>
          <a:lstStyle/>
          <a:p>
            <a:pPr marL="0" indent="0">
              <a:buNone/>
            </a:pPr>
            <a:r>
              <a:rPr lang="de-AT" sz="2200" dirty="0"/>
              <a:t>«Man kann es nicht beseitigen, sondern muss es in das Leben einfügen: Das bedeutet, dass man es in einem intimen Sinn von Gott annimmt und es zum Guten für die anderen wendet». </a:t>
            </a:r>
          </a:p>
          <a:p>
            <a:pPr marL="0" indent="0">
              <a:buNone/>
            </a:pPr>
            <a:r>
              <a:rPr lang="de-AT" dirty="0"/>
              <a:t>R. Guardini, Berichte über mein Leben, 98.</a:t>
            </a:r>
          </a:p>
          <a:p>
            <a:pPr marL="0" indent="0">
              <a:buNone/>
            </a:pPr>
            <a:r>
              <a:rPr lang="it-IT" sz="2200" dirty="0" err="1"/>
              <a:t>Diese</a:t>
            </a:r>
            <a:r>
              <a:rPr lang="it-IT" sz="2200" dirty="0"/>
              <a:t> </a:t>
            </a:r>
            <a:r>
              <a:rPr lang="it-IT" sz="2200" dirty="0" err="1"/>
              <a:t>Auseinandersetzung</a:t>
            </a:r>
            <a:r>
              <a:rPr lang="it-IT" sz="2200" dirty="0"/>
              <a:t> </a:t>
            </a:r>
            <a:r>
              <a:rPr lang="it-IT" sz="2200" dirty="0" err="1"/>
              <a:t>mit</a:t>
            </a:r>
            <a:r>
              <a:rPr lang="it-IT" sz="2200" dirty="0"/>
              <a:t> </a:t>
            </a:r>
            <a:r>
              <a:rPr lang="it-IT" sz="2200" dirty="0" err="1"/>
              <a:t>der</a:t>
            </a:r>
            <a:r>
              <a:rPr lang="it-IT" sz="2200" dirty="0"/>
              <a:t> </a:t>
            </a:r>
            <a:r>
              <a:rPr lang="it-IT" sz="2200" dirty="0" err="1"/>
              <a:t>eigenen</a:t>
            </a:r>
            <a:r>
              <a:rPr lang="it-IT" sz="2200" dirty="0"/>
              <a:t> </a:t>
            </a:r>
            <a:r>
              <a:rPr lang="it-IT" sz="2200" dirty="0" err="1"/>
              <a:t>Einsamkeit</a:t>
            </a:r>
            <a:r>
              <a:rPr lang="it-IT" sz="2200" dirty="0"/>
              <a:t> </a:t>
            </a:r>
            <a:r>
              <a:rPr lang="it-IT" sz="2200" dirty="0" err="1"/>
              <a:t>wird</a:t>
            </a:r>
            <a:r>
              <a:rPr lang="it-IT" sz="2200" dirty="0"/>
              <a:t> </a:t>
            </a:r>
            <a:r>
              <a:rPr lang="it-IT" sz="2200" dirty="0" err="1"/>
              <a:t>deswegen</a:t>
            </a:r>
            <a:r>
              <a:rPr lang="it-IT" sz="2200" dirty="0"/>
              <a:t> </a:t>
            </a:r>
            <a:r>
              <a:rPr lang="it-IT" sz="2200" dirty="0" err="1"/>
              <a:t>eine</a:t>
            </a:r>
            <a:r>
              <a:rPr lang="it-IT" sz="2200" dirty="0"/>
              <a:t> </a:t>
            </a:r>
            <a:r>
              <a:rPr lang="it-IT" sz="2200" b="1" dirty="0" err="1"/>
              <a:t>Pflicht</a:t>
            </a:r>
            <a:r>
              <a:rPr lang="it-IT" sz="2200" i="1" dirty="0"/>
              <a:t> </a:t>
            </a:r>
            <a:r>
              <a:rPr lang="it-IT" sz="2200" dirty="0" err="1"/>
              <a:t>bzw</a:t>
            </a:r>
            <a:r>
              <a:rPr lang="it-IT" sz="2200" dirty="0"/>
              <a:t>. </a:t>
            </a:r>
            <a:r>
              <a:rPr lang="it-IT" sz="2200" dirty="0" err="1"/>
              <a:t>eine</a:t>
            </a:r>
            <a:r>
              <a:rPr lang="it-IT" sz="2200" dirty="0"/>
              <a:t> </a:t>
            </a:r>
            <a:r>
              <a:rPr lang="it-IT" sz="2200" b="1" dirty="0" err="1"/>
              <a:t>Tugend</a:t>
            </a:r>
            <a:r>
              <a:rPr lang="it-IT" sz="2200" dirty="0"/>
              <a:t>, in </a:t>
            </a:r>
            <a:r>
              <a:rPr lang="it-IT" sz="2200" dirty="0" err="1"/>
              <a:t>der</a:t>
            </a:r>
            <a:r>
              <a:rPr lang="it-IT" sz="2200" dirty="0"/>
              <a:t> – Guardini </a:t>
            </a:r>
            <a:r>
              <a:rPr lang="it-IT" sz="2200" dirty="0" err="1"/>
              <a:t>schreibt</a:t>
            </a:r>
            <a:r>
              <a:rPr lang="it-IT" sz="2200" dirty="0"/>
              <a:t> – </a:t>
            </a:r>
            <a:r>
              <a:rPr lang="it-IT" sz="2200" dirty="0" err="1"/>
              <a:t>ich</a:t>
            </a:r>
            <a:r>
              <a:rPr lang="it-IT" sz="2200" dirty="0"/>
              <a:t> «</a:t>
            </a:r>
            <a:r>
              <a:rPr lang="it-IT" sz="2200" dirty="0" err="1"/>
              <a:t>mich</a:t>
            </a:r>
            <a:r>
              <a:rPr lang="it-IT" sz="2200" dirty="0"/>
              <a:t> </a:t>
            </a:r>
            <a:r>
              <a:rPr lang="it-IT" sz="2200" dirty="0" err="1"/>
              <a:t>prüfe</a:t>
            </a:r>
            <a:r>
              <a:rPr lang="it-IT" sz="2200" dirty="0"/>
              <a:t> und </a:t>
            </a:r>
            <a:r>
              <a:rPr lang="it-IT" sz="2200" dirty="0" err="1"/>
              <a:t>verantworte</a:t>
            </a:r>
            <a:r>
              <a:rPr lang="it-IT" sz="2200" dirty="0"/>
              <a:t>, </a:t>
            </a:r>
            <a:r>
              <a:rPr lang="it-IT" sz="2200" dirty="0" err="1"/>
              <a:t>mich</a:t>
            </a:r>
            <a:r>
              <a:rPr lang="it-IT" sz="2200" dirty="0"/>
              <a:t> in </a:t>
            </a:r>
            <a:r>
              <a:rPr lang="it-IT" sz="2200" dirty="0" err="1"/>
              <a:t>Auftrag</a:t>
            </a:r>
            <a:r>
              <a:rPr lang="it-IT" sz="2200" dirty="0"/>
              <a:t> </a:t>
            </a:r>
            <a:r>
              <a:rPr lang="it-IT" sz="2200" dirty="0" err="1"/>
              <a:t>nehme</a:t>
            </a:r>
            <a:r>
              <a:rPr lang="it-IT" sz="2200" dirty="0"/>
              <a:t>. In </a:t>
            </a:r>
            <a:r>
              <a:rPr lang="it-IT" sz="2200" dirty="0" err="1"/>
              <a:t>der</a:t>
            </a:r>
            <a:r>
              <a:rPr lang="it-IT" sz="2200" dirty="0"/>
              <a:t> </a:t>
            </a:r>
            <a:r>
              <a:rPr lang="it-IT" sz="2200" dirty="0" err="1"/>
              <a:t>Einsamkeit</a:t>
            </a:r>
            <a:r>
              <a:rPr lang="it-IT" sz="2200" dirty="0"/>
              <a:t> </a:t>
            </a:r>
            <a:r>
              <a:rPr lang="it-IT" sz="2200" dirty="0" err="1"/>
              <a:t>erschließt</a:t>
            </a:r>
            <a:r>
              <a:rPr lang="it-IT" sz="2200" dirty="0"/>
              <a:t> </a:t>
            </a:r>
            <a:r>
              <a:rPr lang="it-IT" sz="2200" dirty="0" err="1"/>
              <a:t>sich</a:t>
            </a:r>
            <a:r>
              <a:rPr lang="it-IT" sz="2200" dirty="0"/>
              <a:t> die </a:t>
            </a:r>
            <a:r>
              <a:rPr lang="it-IT" sz="2200" dirty="0" err="1"/>
              <a:t>lebendige</a:t>
            </a:r>
            <a:r>
              <a:rPr lang="it-IT" sz="2200" dirty="0"/>
              <a:t> </a:t>
            </a:r>
            <a:r>
              <a:rPr lang="it-IT" sz="2200" dirty="0" err="1"/>
              <a:t>Mitte</a:t>
            </a:r>
            <a:r>
              <a:rPr lang="it-IT" sz="2200" dirty="0"/>
              <a:t>». </a:t>
            </a:r>
          </a:p>
          <a:p>
            <a:pPr marL="0" indent="0">
              <a:buNone/>
            </a:pPr>
            <a:r>
              <a:rPr lang="it-IT" dirty="0" err="1"/>
              <a:t>R</a:t>
            </a:r>
            <a:r>
              <a:rPr lang="it-IT" dirty="0"/>
              <a:t>. Guardini, </a:t>
            </a:r>
            <a:r>
              <a:rPr lang="it-IT" dirty="0" err="1"/>
              <a:t>Freiheit</a:t>
            </a:r>
            <a:r>
              <a:rPr lang="it-IT" dirty="0"/>
              <a:t> – </a:t>
            </a:r>
            <a:r>
              <a:rPr lang="it-IT" dirty="0" err="1"/>
              <a:t>Gnade</a:t>
            </a:r>
            <a:r>
              <a:rPr lang="it-IT" dirty="0"/>
              <a:t> – </a:t>
            </a:r>
            <a:r>
              <a:rPr lang="it-IT" dirty="0" err="1"/>
              <a:t>Schicksal</a:t>
            </a:r>
            <a:r>
              <a:rPr lang="it-IT" dirty="0"/>
              <a:t> Drei </a:t>
            </a:r>
            <a:r>
              <a:rPr lang="it-IT" dirty="0" err="1"/>
              <a:t>Kapitel</a:t>
            </a:r>
            <a:r>
              <a:rPr lang="it-IT" dirty="0"/>
              <a:t> zur </a:t>
            </a:r>
            <a:r>
              <a:rPr lang="it-IT" dirty="0" err="1"/>
              <a:t>Deutung</a:t>
            </a:r>
            <a:r>
              <a:rPr lang="it-IT" dirty="0"/>
              <a:t> </a:t>
            </a:r>
            <a:r>
              <a:rPr lang="it-IT" dirty="0" err="1"/>
              <a:t>des</a:t>
            </a:r>
            <a:r>
              <a:rPr lang="it-IT" dirty="0"/>
              <a:t> </a:t>
            </a:r>
            <a:r>
              <a:rPr lang="it-IT" dirty="0" err="1"/>
              <a:t>Daseins</a:t>
            </a:r>
            <a:r>
              <a:rPr lang="it-IT" dirty="0"/>
              <a:t>, 52. </a:t>
            </a:r>
          </a:p>
          <a:p>
            <a:pPr marL="0" indent="0">
              <a:buNone/>
            </a:pPr>
            <a:endParaRPr lang="it-AT" dirty="0"/>
          </a:p>
          <a:p>
            <a:pPr marL="0" indent="0">
              <a:buNone/>
            </a:pPr>
            <a:endParaRPr lang="it-AT" sz="2200" dirty="0"/>
          </a:p>
        </p:txBody>
      </p:sp>
    </p:spTree>
    <p:extLst>
      <p:ext uri="{BB962C8B-B14F-4D97-AF65-F5344CB8AC3E}">
        <p14:creationId xmlns:p14="http://schemas.microsoft.com/office/powerpoint/2010/main" val="298801631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5FDBB8-B67A-B5C2-DC97-90DD9BAA6DA8}"/>
              </a:ext>
            </a:extLst>
          </p:cNvPr>
          <p:cNvSpPr>
            <a:spLocks noGrp="1"/>
          </p:cNvSpPr>
          <p:nvPr>
            <p:ph type="title"/>
          </p:nvPr>
        </p:nvSpPr>
        <p:spPr>
          <a:xfrm>
            <a:off x="1075038" y="926757"/>
            <a:ext cx="9935862" cy="1457716"/>
          </a:xfrm>
        </p:spPr>
        <p:txBody>
          <a:bodyPr>
            <a:normAutofit/>
          </a:bodyPr>
          <a:lstStyle/>
          <a:p>
            <a:r>
              <a:rPr lang="it-IT" sz="2800" dirty="0" err="1"/>
              <a:t>Der</a:t>
            </a:r>
            <a:r>
              <a:rPr lang="it-IT" sz="2800" dirty="0"/>
              <a:t> </a:t>
            </a:r>
            <a:r>
              <a:rPr lang="it-IT" sz="2800" dirty="0" err="1"/>
              <a:t>Raum</a:t>
            </a:r>
            <a:r>
              <a:rPr lang="it-IT" sz="2800" dirty="0"/>
              <a:t> </a:t>
            </a:r>
            <a:r>
              <a:rPr lang="it-IT" sz="2800" dirty="0" err="1"/>
              <a:t>des</a:t>
            </a:r>
            <a:r>
              <a:rPr lang="it-IT" sz="2800" dirty="0"/>
              <a:t> „</a:t>
            </a:r>
            <a:r>
              <a:rPr lang="it-IT" sz="2800" dirty="0" err="1"/>
              <a:t>Ich-mit-mir</a:t>
            </a:r>
            <a:r>
              <a:rPr lang="it-IT" sz="2800" dirty="0"/>
              <a:t>“</a:t>
            </a:r>
            <a:endParaRPr lang="it-AT" sz="2800" dirty="0"/>
          </a:p>
        </p:txBody>
      </p:sp>
      <p:sp>
        <p:nvSpPr>
          <p:cNvPr id="3" name="Segnaposto contenuto 2">
            <a:extLst>
              <a:ext uri="{FF2B5EF4-FFF2-40B4-BE49-F238E27FC236}">
                <a16:creationId xmlns:a16="http://schemas.microsoft.com/office/drawing/2014/main" id="{2DD8BFEA-DD97-C463-46FD-1D9F06B9BFC0}"/>
              </a:ext>
            </a:extLst>
          </p:cNvPr>
          <p:cNvSpPr>
            <a:spLocks noGrp="1"/>
          </p:cNvSpPr>
          <p:nvPr>
            <p:ph idx="1"/>
          </p:nvPr>
        </p:nvSpPr>
        <p:spPr>
          <a:xfrm>
            <a:off x="3414531" y="2141316"/>
            <a:ext cx="7488820" cy="4064161"/>
          </a:xfrm>
        </p:spPr>
        <p:txBody>
          <a:bodyPr/>
          <a:lstStyle/>
          <a:p>
            <a:pPr marL="0" indent="0">
              <a:buNone/>
            </a:pPr>
            <a:r>
              <a:rPr lang="it-IT" sz="2200" dirty="0"/>
              <a:t>«</a:t>
            </a:r>
            <a:r>
              <a:rPr lang="it-IT" sz="2200" dirty="0" err="1"/>
              <a:t>Er</a:t>
            </a:r>
            <a:r>
              <a:rPr lang="it-IT" sz="2200" dirty="0"/>
              <a:t> </a:t>
            </a:r>
            <a:r>
              <a:rPr lang="it-IT" sz="2200" dirty="0" err="1"/>
              <a:t>kommt</a:t>
            </a:r>
            <a:r>
              <a:rPr lang="it-IT" sz="2200" dirty="0"/>
              <a:t> </a:t>
            </a:r>
            <a:r>
              <a:rPr lang="it-IT" sz="2200" dirty="0" err="1"/>
              <a:t>auch</a:t>
            </a:r>
            <a:r>
              <a:rPr lang="it-IT" sz="2200" dirty="0"/>
              <a:t> in </a:t>
            </a:r>
            <a:r>
              <a:rPr lang="it-IT" sz="2200" dirty="0" err="1"/>
              <a:t>Kontakt</a:t>
            </a:r>
            <a:r>
              <a:rPr lang="it-IT" sz="2200" dirty="0"/>
              <a:t> </a:t>
            </a:r>
            <a:r>
              <a:rPr lang="it-IT" sz="2200" dirty="0" err="1"/>
              <a:t>mit</a:t>
            </a:r>
            <a:r>
              <a:rPr lang="it-IT" sz="2200" dirty="0"/>
              <a:t> </a:t>
            </a:r>
            <a:r>
              <a:rPr lang="it-IT" sz="2200" dirty="0" err="1"/>
              <a:t>jener</a:t>
            </a:r>
            <a:r>
              <a:rPr lang="it-IT" sz="2200" dirty="0"/>
              <a:t> </a:t>
            </a:r>
            <a:r>
              <a:rPr lang="it-IT" sz="2200" dirty="0" err="1"/>
              <a:t>einzigartigen</a:t>
            </a:r>
            <a:r>
              <a:rPr lang="it-IT" sz="2200" dirty="0"/>
              <a:t> </a:t>
            </a:r>
            <a:r>
              <a:rPr lang="it-IT" sz="2200" dirty="0" err="1"/>
              <a:t>Leere</a:t>
            </a:r>
            <a:r>
              <a:rPr lang="it-IT" sz="2200" dirty="0"/>
              <a:t>, die </a:t>
            </a:r>
            <a:r>
              <a:rPr lang="it-IT" sz="2200" dirty="0" err="1"/>
              <a:t>das</a:t>
            </a:r>
            <a:r>
              <a:rPr lang="it-IT" sz="2200" dirty="0"/>
              <a:t> </a:t>
            </a:r>
            <a:r>
              <a:rPr lang="it-IT" sz="2200" dirty="0" err="1"/>
              <a:t>Verbleiben</a:t>
            </a:r>
            <a:r>
              <a:rPr lang="it-IT" sz="2200" dirty="0"/>
              <a:t> bei </a:t>
            </a:r>
            <a:r>
              <a:rPr lang="it-IT" sz="2200" dirty="0" err="1"/>
              <a:t>sich</a:t>
            </a:r>
            <a:r>
              <a:rPr lang="it-IT" sz="2200" dirty="0"/>
              <a:t> </a:t>
            </a:r>
            <a:r>
              <a:rPr lang="it-IT" sz="2200" dirty="0" err="1"/>
              <a:t>selbst</a:t>
            </a:r>
            <a:r>
              <a:rPr lang="it-IT" sz="2200" dirty="0"/>
              <a:t> so </a:t>
            </a:r>
            <a:r>
              <a:rPr lang="it-IT" sz="2200" dirty="0" err="1"/>
              <a:t>ermüdend</a:t>
            </a:r>
            <a:r>
              <a:rPr lang="it-IT" sz="2200" dirty="0"/>
              <a:t> und </a:t>
            </a:r>
            <a:r>
              <a:rPr lang="it-IT" sz="2200" dirty="0" err="1"/>
              <a:t>unerträglich</a:t>
            </a:r>
            <a:r>
              <a:rPr lang="it-IT" sz="2200" dirty="0"/>
              <a:t> </a:t>
            </a:r>
            <a:r>
              <a:rPr lang="it-IT" sz="2200" dirty="0" err="1"/>
              <a:t>macht</a:t>
            </a:r>
            <a:r>
              <a:rPr lang="it-IT" sz="2200" dirty="0"/>
              <a:t> und </a:t>
            </a:r>
            <a:r>
              <a:rPr lang="it-IT" sz="2200" dirty="0" err="1"/>
              <a:t>jede</a:t>
            </a:r>
            <a:r>
              <a:rPr lang="it-IT" sz="2200" dirty="0"/>
              <a:t> </a:t>
            </a:r>
            <a:r>
              <a:rPr lang="it-IT" sz="2200" dirty="0" err="1"/>
              <a:t>Tätigkeit</a:t>
            </a:r>
            <a:r>
              <a:rPr lang="it-IT" sz="2200" dirty="0"/>
              <a:t>, die </a:t>
            </a:r>
            <a:r>
              <a:rPr lang="it-IT" sz="2200" dirty="0" err="1"/>
              <a:t>sich</a:t>
            </a:r>
            <a:r>
              <a:rPr lang="it-IT" sz="2200" dirty="0"/>
              <a:t> </a:t>
            </a:r>
            <a:r>
              <a:rPr lang="it-IT" sz="2200" dirty="0" err="1"/>
              <a:t>davon</a:t>
            </a:r>
            <a:r>
              <a:rPr lang="it-IT" sz="2200" dirty="0"/>
              <a:t> </a:t>
            </a:r>
            <a:r>
              <a:rPr lang="it-IT" sz="2200" dirty="0" err="1"/>
              <a:t>entfernt</a:t>
            </a:r>
            <a:r>
              <a:rPr lang="it-IT" sz="2200" dirty="0"/>
              <a:t>, </a:t>
            </a:r>
            <a:r>
              <a:rPr lang="it-IT" sz="2200" dirty="0" err="1"/>
              <a:t>akzeptabel</a:t>
            </a:r>
            <a:r>
              <a:rPr lang="it-IT" sz="2200" dirty="0"/>
              <a:t> </a:t>
            </a:r>
            <a:r>
              <a:rPr lang="it-IT" sz="2200" dirty="0" err="1"/>
              <a:t>erscheinen</a:t>
            </a:r>
            <a:r>
              <a:rPr lang="it-IT" sz="2200" dirty="0"/>
              <a:t> </a:t>
            </a:r>
            <a:r>
              <a:rPr lang="it-IT" sz="2200" dirty="0" err="1"/>
              <a:t>lässt</a:t>
            </a:r>
            <a:r>
              <a:rPr lang="it-IT" sz="2200" dirty="0"/>
              <a:t>». </a:t>
            </a:r>
          </a:p>
          <a:p>
            <a:pPr marL="0" indent="0">
              <a:buNone/>
            </a:pPr>
            <a:endParaRPr lang="it-IT" dirty="0"/>
          </a:p>
          <a:p>
            <a:pPr marL="0" indent="0">
              <a:buNone/>
            </a:pPr>
            <a:endParaRPr lang="it-IT" dirty="0"/>
          </a:p>
          <a:p>
            <a:pPr marL="0" indent="0">
              <a:buNone/>
            </a:pPr>
            <a:r>
              <a:rPr lang="it-IT" dirty="0" err="1"/>
              <a:t>R</a:t>
            </a:r>
            <a:r>
              <a:rPr lang="it-IT" dirty="0"/>
              <a:t>. Guardini, </a:t>
            </a:r>
            <a:r>
              <a:rPr lang="it-IT" dirty="0" err="1"/>
              <a:t>Freiheit</a:t>
            </a:r>
            <a:r>
              <a:rPr lang="it-IT" dirty="0"/>
              <a:t> – </a:t>
            </a:r>
            <a:r>
              <a:rPr lang="it-IT" dirty="0" err="1"/>
              <a:t>Gnade</a:t>
            </a:r>
            <a:r>
              <a:rPr lang="it-IT" dirty="0"/>
              <a:t> – </a:t>
            </a:r>
            <a:r>
              <a:rPr lang="it-IT" dirty="0" err="1"/>
              <a:t>Schicksal</a:t>
            </a:r>
            <a:r>
              <a:rPr lang="it-IT" dirty="0"/>
              <a:t> Drei </a:t>
            </a:r>
            <a:r>
              <a:rPr lang="it-IT" dirty="0" err="1"/>
              <a:t>Kapitel</a:t>
            </a:r>
            <a:r>
              <a:rPr lang="it-IT" dirty="0"/>
              <a:t> zur </a:t>
            </a:r>
            <a:r>
              <a:rPr lang="it-IT" dirty="0" err="1"/>
              <a:t>Deutung</a:t>
            </a:r>
            <a:r>
              <a:rPr lang="it-IT" dirty="0"/>
              <a:t> </a:t>
            </a:r>
            <a:r>
              <a:rPr lang="it-IT" dirty="0" err="1"/>
              <a:t>des</a:t>
            </a:r>
            <a:r>
              <a:rPr lang="it-IT" dirty="0"/>
              <a:t> </a:t>
            </a:r>
            <a:r>
              <a:rPr lang="it-IT" dirty="0" err="1"/>
              <a:t>Daseins</a:t>
            </a:r>
            <a:r>
              <a:rPr lang="it-IT" dirty="0"/>
              <a:t>, 52. </a:t>
            </a:r>
          </a:p>
          <a:p>
            <a:pPr marL="0" indent="0">
              <a:buNone/>
            </a:pPr>
            <a:endParaRPr lang="it-IT" dirty="0"/>
          </a:p>
          <a:p>
            <a:pPr marL="0" indent="0">
              <a:buNone/>
            </a:pPr>
            <a:endParaRPr lang="it-AT" dirty="0"/>
          </a:p>
        </p:txBody>
      </p:sp>
    </p:spTree>
    <p:extLst>
      <p:ext uri="{BB962C8B-B14F-4D97-AF65-F5344CB8AC3E}">
        <p14:creationId xmlns:p14="http://schemas.microsoft.com/office/powerpoint/2010/main" val="84810014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49B950-B5E3-54BC-6A08-798324FA4B0F}"/>
              </a:ext>
            </a:extLst>
          </p:cNvPr>
          <p:cNvSpPr>
            <a:spLocks noGrp="1"/>
          </p:cNvSpPr>
          <p:nvPr>
            <p:ph type="title"/>
          </p:nvPr>
        </p:nvSpPr>
        <p:spPr>
          <a:xfrm>
            <a:off x="1076446" y="960699"/>
            <a:ext cx="9934454" cy="1423774"/>
          </a:xfrm>
        </p:spPr>
        <p:txBody>
          <a:bodyPr>
            <a:normAutofit/>
          </a:bodyPr>
          <a:lstStyle/>
          <a:p>
            <a:r>
              <a:rPr lang="it-IT" sz="3200" dirty="0" err="1"/>
              <a:t>Der</a:t>
            </a:r>
            <a:r>
              <a:rPr lang="it-IT" sz="3200" dirty="0"/>
              <a:t> </a:t>
            </a:r>
            <a:r>
              <a:rPr lang="it-IT" sz="3200" dirty="0" err="1"/>
              <a:t>Ruf</a:t>
            </a:r>
            <a:endParaRPr lang="it-AT" sz="3200" dirty="0"/>
          </a:p>
        </p:txBody>
      </p:sp>
      <p:sp>
        <p:nvSpPr>
          <p:cNvPr id="3" name="Segnaposto contenuto 2">
            <a:extLst>
              <a:ext uri="{FF2B5EF4-FFF2-40B4-BE49-F238E27FC236}">
                <a16:creationId xmlns:a16="http://schemas.microsoft.com/office/drawing/2014/main" id="{7F4282FD-9ECD-033A-3266-5D3EE300AF1E}"/>
              </a:ext>
            </a:extLst>
          </p:cNvPr>
          <p:cNvSpPr>
            <a:spLocks noGrp="1"/>
          </p:cNvSpPr>
          <p:nvPr>
            <p:ph idx="1"/>
          </p:nvPr>
        </p:nvSpPr>
        <p:spPr>
          <a:xfrm>
            <a:off x="2037144" y="2280213"/>
            <a:ext cx="8973756" cy="3698556"/>
          </a:xfrm>
        </p:spPr>
        <p:txBody>
          <a:bodyPr>
            <a:normAutofit/>
          </a:bodyPr>
          <a:lstStyle/>
          <a:p>
            <a:pPr marL="0" indent="0">
              <a:buNone/>
            </a:pPr>
            <a:r>
              <a:rPr lang="it-IT" sz="2400" dirty="0"/>
              <a:t>Die (</a:t>
            </a:r>
            <a:r>
              <a:rPr lang="it-IT" sz="2400" dirty="0" err="1"/>
              <a:t>Einsamkeit</a:t>
            </a:r>
            <a:r>
              <a:rPr lang="it-IT" sz="2400" dirty="0"/>
              <a:t> </a:t>
            </a:r>
            <a:r>
              <a:rPr lang="it-IT" sz="2400" dirty="0" err="1"/>
              <a:t>der</a:t>
            </a:r>
            <a:r>
              <a:rPr lang="it-IT" sz="2400" dirty="0"/>
              <a:t>) </a:t>
            </a:r>
            <a:r>
              <a:rPr lang="it-IT" sz="2400" dirty="0" err="1"/>
              <a:t>Schwermut</a:t>
            </a:r>
            <a:r>
              <a:rPr lang="it-IT" sz="2400" dirty="0"/>
              <a:t> </a:t>
            </a:r>
            <a:r>
              <a:rPr lang="it-IT" sz="2400" dirty="0" err="1"/>
              <a:t>ist</a:t>
            </a:r>
            <a:r>
              <a:rPr lang="it-IT" sz="2400" dirty="0"/>
              <a:t> </a:t>
            </a:r>
            <a:r>
              <a:rPr lang="it-IT" sz="2400" dirty="0" err="1"/>
              <a:t>Ausdruck</a:t>
            </a:r>
            <a:r>
              <a:rPr lang="it-IT" sz="2400" dirty="0"/>
              <a:t> </a:t>
            </a:r>
            <a:r>
              <a:rPr lang="it-IT" sz="2400" dirty="0" err="1"/>
              <a:t>dafür</a:t>
            </a:r>
            <a:r>
              <a:rPr lang="it-IT" sz="2400" dirty="0"/>
              <a:t>, «</a:t>
            </a:r>
            <a:r>
              <a:rPr lang="it-IT" sz="2400" dirty="0" err="1"/>
              <a:t>dass</a:t>
            </a:r>
            <a:r>
              <a:rPr lang="it-IT" sz="2400" dirty="0"/>
              <a:t> </a:t>
            </a:r>
            <a:r>
              <a:rPr lang="it-IT" sz="2400" dirty="0" err="1"/>
              <a:t>wir</a:t>
            </a:r>
            <a:r>
              <a:rPr lang="it-IT" sz="2400" dirty="0"/>
              <a:t> </a:t>
            </a:r>
            <a:r>
              <a:rPr lang="it-IT" sz="2400" dirty="0" err="1"/>
              <a:t>Wand</a:t>
            </a:r>
            <a:r>
              <a:rPr lang="it-IT" sz="2400" dirty="0"/>
              <a:t> an </a:t>
            </a:r>
            <a:r>
              <a:rPr lang="it-IT" sz="2400" dirty="0" err="1"/>
              <a:t>Wand</a:t>
            </a:r>
            <a:r>
              <a:rPr lang="it-IT" sz="2400" dirty="0"/>
              <a:t> </a:t>
            </a:r>
            <a:r>
              <a:rPr lang="it-IT" sz="2400" dirty="0" err="1"/>
              <a:t>mit</a:t>
            </a:r>
            <a:r>
              <a:rPr lang="it-IT" sz="2400" dirty="0"/>
              <a:t> </a:t>
            </a:r>
            <a:r>
              <a:rPr lang="it-IT" sz="2400" dirty="0" err="1"/>
              <a:t>Gott</a:t>
            </a:r>
            <a:r>
              <a:rPr lang="it-IT" sz="2400" dirty="0"/>
              <a:t> </a:t>
            </a:r>
            <a:r>
              <a:rPr lang="it-IT" sz="2400" dirty="0" err="1"/>
              <a:t>leben</a:t>
            </a:r>
            <a:r>
              <a:rPr lang="it-IT" sz="2400" dirty="0"/>
              <a:t>. </a:t>
            </a:r>
            <a:r>
              <a:rPr lang="it-IT" sz="2400" dirty="0" err="1"/>
              <a:t>Dass</a:t>
            </a:r>
            <a:r>
              <a:rPr lang="it-IT" sz="2400" dirty="0"/>
              <a:t> </a:t>
            </a:r>
            <a:r>
              <a:rPr lang="it-IT" sz="2400" dirty="0" err="1"/>
              <a:t>wir</a:t>
            </a:r>
            <a:r>
              <a:rPr lang="it-IT" sz="2400" dirty="0"/>
              <a:t> </a:t>
            </a:r>
            <a:r>
              <a:rPr lang="it-IT" sz="2400" dirty="0" err="1"/>
              <a:t>angerufen</a:t>
            </a:r>
            <a:r>
              <a:rPr lang="it-IT" sz="2400" dirty="0"/>
              <a:t> </a:t>
            </a:r>
            <a:r>
              <a:rPr lang="it-IT" sz="2400" dirty="0" err="1"/>
              <a:t>sind</a:t>
            </a:r>
            <a:r>
              <a:rPr lang="it-IT" sz="2400" dirty="0"/>
              <a:t> </a:t>
            </a:r>
            <a:r>
              <a:rPr lang="it-IT" sz="2400" dirty="0" err="1"/>
              <a:t>durch</a:t>
            </a:r>
            <a:r>
              <a:rPr lang="it-IT" sz="2400" dirty="0"/>
              <a:t> </a:t>
            </a:r>
            <a:r>
              <a:rPr lang="it-IT" sz="2400" dirty="0" err="1"/>
              <a:t>Gott</a:t>
            </a:r>
            <a:r>
              <a:rPr lang="it-IT" sz="2400" dirty="0"/>
              <a:t>; </a:t>
            </a:r>
            <a:r>
              <a:rPr lang="it-IT" sz="2400" dirty="0" err="1"/>
              <a:t>angerufen</a:t>
            </a:r>
            <a:r>
              <a:rPr lang="it-IT" sz="2400" dirty="0"/>
              <a:t>, </a:t>
            </a:r>
            <a:r>
              <a:rPr lang="it-IT" sz="2400" dirty="0" err="1"/>
              <a:t>ihn</a:t>
            </a:r>
            <a:r>
              <a:rPr lang="it-IT" sz="2400" dirty="0"/>
              <a:t> in </a:t>
            </a:r>
            <a:r>
              <a:rPr lang="it-IT" sz="2400" dirty="0" err="1"/>
              <a:t>unser</a:t>
            </a:r>
            <a:r>
              <a:rPr lang="it-IT" sz="2400" dirty="0"/>
              <a:t> </a:t>
            </a:r>
            <a:r>
              <a:rPr lang="it-IT" sz="2400" dirty="0" err="1"/>
              <a:t>Dasein</a:t>
            </a:r>
            <a:r>
              <a:rPr lang="it-IT" sz="2400" dirty="0"/>
              <a:t> </a:t>
            </a:r>
            <a:r>
              <a:rPr lang="it-IT" sz="2400" dirty="0" err="1"/>
              <a:t>aufzunehmen</a:t>
            </a:r>
            <a:r>
              <a:rPr lang="it-IT" sz="2400" dirty="0"/>
              <a:t>». </a:t>
            </a:r>
          </a:p>
          <a:p>
            <a:pPr marL="0" indent="0">
              <a:buNone/>
            </a:pPr>
            <a:r>
              <a:rPr lang="it-IT" sz="2400" dirty="0"/>
              <a:t>Nur in </a:t>
            </a:r>
            <a:r>
              <a:rPr lang="it-IT" sz="2400" dirty="0" err="1"/>
              <a:t>der</a:t>
            </a:r>
            <a:r>
              <a:rPr lang="it-IT" sz="2400" dirty="0"/>
              <a:t> </a:t>
            </a:r>
            <a:r>
              <a:rPr lang="it-IT" sz="2400" dirty="0" err="1"/>
              <a:t>Einsamkeit</a:t>
            </a:r>
            <a:r>
              <a:rPr lang="it-IT" sz="2400" dirty="0"/>
              <a:t> </a:t>
            </a:r>
            <a:r>
              <a:rPr lang="it-IT" sz="2400" dirty="0" err="1"/>
              <a:t>kann</a:t>
            </a:r>
            <a:r>
              <a:rPr lang="it-IT" sz="2400" dirty="0"/>
              <a:t> man </a:t>
            </a:r>
            <a:r>
              <a:rPr lang="it-IT" sz="2400" dirty="0" err="1"/>
              <a:t>den</a:t>
            </a:r>
            <a:r>
              <a:rPr lang="it-IT" sz="2400" dirty="0"/>
              <a:t> </a:t>
            </a:r>
            <a:r>
              <a:rPr lang="it-IT" sz="2400" dirty="0" err="1"/>
              <a:t>Ruf</a:t>
            </a:r>
            <a:r>
              <a:rPr lang="it-IT" sz="2400" dirty="0"/>
              <a:t> </a:t>
            </a:r>
            <a:r>
              <a:rPr lang="it-IT" sz="2400" dirty="0" err="1"/>
              <a:t>hören</a:t>
            </a:r>
            <a:r>
              <a:rPr lang="it-IT" sz="2400" dirty="0"/>
              <a:t>.</a:t>
            </a:r>
          </a:p>
          <a:p>
            <a:pPr marL="0" indent="0">
              <a:buNone/>
            </a:pPr>
            <a:endParaRPr lang="it-IT" sz="2000" dirty="0"/>
          </a:p>
          <a:p>
            <a:pPr marL="0" indent="0">
              <a:buNone/>
            </a:pPr>
            <a:r>
              <a:rPr lang="it-IT" sz="2000" dirty="0" err="1"/>
              <a:t>R</a:t>
            </a:r>
            <a:r>
              <a:rPr lang="it-IT" sz="2000" dirty="0"/>
              <a:t>. Guardini, </a:t>
            </a:r>
            <a:r>
              <a:rPr lang="it-IT" sz="2000" i="1" dirty="0" err="1"/>
              <a:t>Vom</a:t>
            </a:r>
            <a:r>
              <a:rPr lang="it-IT" sz="2000" i="1" dirty="0"/>
              <a:t> Sinn </a:t>
            </a:r>
            <a:r>
              <a:rPr lang="it-IT" sz="2000" i="1" dirty="0" err="1"/>
              <a:t>der</a:t>
            </a:r>
            <a:r>
              <a:rPr lang="it-IT" sz="2000" i="1" dirty="0"/>
              <a:t> </a:t>
            </a:r>
            <a:r>
              <a:rPr lang="it-IT" sz="2000" i="1" dirty="0" err="1"/>
              <a:t>Schwermut</a:t>
            </a:r>
            <a:r>
              <a:rPr lang="it-IT" sz="2000" dirty="0"/>
              <a:t>, 48.</a:t>
            </a:r>
          </a:p>
          <a:p>
            <a:pPr marL="0" indent="0">
              <a:buNone/>
            </a:pPr>
            <a:endParaRPr lang="it-AT" sz="2000" dirty="0"/>
          </a:p>
        </p:txBody>
      </p:sp>
    </p:spTree>
    <p:extLst>
      <p:ext uri="{BB962C8B-B14F-4D97-AF65-F5344CB8AC3E}">
        <p14:creationId xmlns:p14="http://schemas.microsoft.com/office/powerpoint/2010/main" val="42279046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282D03-7507-E706-5712-3196350ABD18}"/>
              </a:ext>
            </a:extLst>
          </p:cNvPr>
          <p:cNvSpPr>
            <a:spLocks noGrp="1"/>
          </p:cNvSpPr>
          <p:nvPr>
            <p:ph type="title"/>
          </p:nvPr>
        </p:nvSpPr>
        <p:spPr/>
        <p:txBody>
          <a:bodyPr>
            <a:normAutofit/>
          </a:bodyPr>
          <a:lstStyle/>
          <a:p>
            <a:r>
              <a:rPr lang="it-AT" sz="2800" dirty="0"/>
              <a:t>Der Wunsch, berufen zu sein</a:t>
            </a:r>
          </a:p>
        </p:txBody>
      </p:sp>
      <p:sp>
        <p:nvSpPr>
          <p:cNvPr id="3" name="Segnaposto contenuto 2">
            <a:extLst>
              <a:ext uri="{FF2B5EF4-FFF2-40B4-BE49-F238E27FC236}">
                <a16:creationId xmlns:a16="http://schemas.microsoft.com/office/drawing/2014/main" id="{D9E03873-F78F-2609-BB9B-76405AF3E5A5}"/>
              </a:ext>
            </a:extLst>
          </p:cNvPr>
          <p:cNvSpPr>
            <a:spLocks noGrp="1"/>
          </p:cNvSpPr>
          <p:nvPr>
            <p:ph idx="1"/>
          </p:nvPr>
        </p:nvSpPr>
        <p:spPr>
          <a:xfrm>
            <a:off x="1088137" y="2106593"/>
            <a:ext cx="9653170" cy="4179908"/>
          </a:xfrm>
        </p:spPr>
        <p:txBody>
          <a:bodyPr/>
          <a:lstStyle/>
          <a:p>
            <a:pPr marL="0" indent="0">
              <a:buNone/>
            </a:pPr>
            <a:r>
              <a:rPr lang="it-IT" sz="2200" dirty="0" err="1"/>
              <a:t>Diesbezüglich</a:t>
            </a:r>
            <a:r>
              <a:rPr lang="it-IT" sz="2200" dirty="0"/>
              <a:t> </a:t>
            </a:r>
            <a:r>
              <a:rPr lang="it-IT" sz="2200" dirty="0" err="1"/>
              <a:t>könnte</a:t>
            </a:r>
            <a:r>
              <a:rPr lang="it-IT" sz="2200" dirty="0"/>
              <a:t> man </a:t>
            </a:r>
            <a:r>
              <a:rPr lang="it-IT" sz="2200" dirty="0" err="1"/>
              <a:t>sagen</a:t>
            </a:r>
            <a:r>
              <a:rPr lang="it-IT" sz="2200" dirty="0"/>
              <a:t>, </a:t>
            </a:r>
            <a:r>
              <a:rPr lang="it-IT" sz="2200" dirty="0" err="1"/>
              <a:t>dass</a:t>
            </a:r>
            <a:r>
              <a:rPr lang="it-IT" sz="2200" dirty="0"/>
              <a:t>, </a:t>
            </a:r>
            <a:r>
              <a:rPr lang="it-IT" sz="2200" dirty="0" err="1"/>
              <a:t>um</a:t>
            </a:r>
            <a:r>
              <a:rPr lang="it-IT" sz="2200" dirty="0"/>
              <a:t> </a:t>
            </a:r>
            <a:r>
              <a:rPr lang="it-IT" sz="2200" dirty="0" err="1"/>
              <a:t>zu</a:t>
            </a:r>
            <a:r>
              <a:rPr lang="it-IT" sz="2200" dirty="0"/>
              <a:t> </a:t>
            </a:r>
            <a:r>
              <a:rPr lang="it-IT" sz="2200" dirty="0" err="1"/>
              <a:t>leben</a:t>
            </a:r>
            <a:r>
              <a:rPr lang="it-IT" sz="2200" dirty="0"/>
              <a:t>, man </a:t>
            </a:r>
            <a:r>
              <a:rPr lang="it-IT" sz="2200" dirty="0" err="1"/>
              <a:t>wenigstens</a:t>
            </a:r>
            <a:r>
              <a:rPr lang="it-IT" sz="2200" dirty="0"/>
              <a:t> </a:t>
            </a:r>
            <a:r>
              <a:rPr lang="it-IT" sz="2200" dirty="0" err="1"/>
              <a:t>einmal</a:t>
            </a:r>
            <a:r>
              <a:rPr lang="it-IT" sz="2200" dirty="0"/>
              <a:t> </a:t>
            </a:r>
            <a:r>
              <a:rPr lang="it-IT" sz="2200" dirty="0" err="1"/>
              <a:t>angerufen</a:t>
            </a:r>
            <a:r>
              <a:rPr lang="it-IT" sz="2200" dirty="0"/>
              <a:t> </a:t>
            </a:r>
            <a:r>
              <a:rPr lang="it-IT" sz="2200" dirty="0" err="1"/>
              <a:t>oder</a:t>
            </a:r>
            <a:r>
              <a:rPr lang="it-IT" sz="2200" dirty="0"/>
              <a:t> </a:t>
            </a:r>
            <a:r>
              <a:rPr lang="it-IT" sz="2200" dirty="0" err="1"/>
              <a:t>angeschaut</a:t>
            </a:r>
            <a:r>
              <a:rPr lang="it-IT" sz="2200" dirty="0"/>
              <a:t>, </a:t>
            </a:r>
            <a:r>
              <a:rPr lang="it-IT" sz="2200" dirty="0" err="1"/>
              <a:t>wenigstens</a:t>
            </a:r>
            <a:r>
              <a:rPr lang="it-IT" sz="2200" dirty="0"/>
              <a:t> </a:t>
            </a:r>
            <a:r>
              <a:rPr lang="it-IT" sz="2200" dirty="0" err="1"/>
              <a:t>einmal</a:t>
            </a:r>
            <a:r>
              <a:rPr lang="it-IT" sz="2200" dirty="0"/>
              <a:t> </a:t>
            </a:r>
            <a:r>
              <a:rPr lang="it-IT" sz="2200" dirty="0" err="1"/>
              <a:t>geliebt</a:t>
            </a:r>
            <a:r>
              <a:rPr lang="it-IT" sz="2200" dirty="0"/>
              <a:t> </a:t>
            </a:r>
            <a:r>
              <a:rPr lang="it-IT" sz="2200" dirty="0" err="1"/>
              <a:t>oder</a:t>
            </a:r>
            <a:r>
              <a:rPr lang="it-IT" sz="2200" dirty="0"/>
              <a:t> </a:t>
            </a:r>
            <a:r>
              <a:rPr lang="it-IT" sz="2200" dirty="0" err="1"/>
              <a:t>getragen</a:t>
            </a:r>
            <a:r>
              <a:rPr lang="it-IT" sz="2200" dirty="0"/>
              <a:t> </a:t>
            </a:r>
            <a:r>
              <a:rPr lang="it-IT" sz="2200" dirty="0" err="1"/>
              <a:t>worden</a:t>
            </a:r>
            <a:r>
              <a:rPr lang="it-IT" sz="2200" dirty="0"/>
              <a:t> </a:t>
            </a:r>
            <a:r>
              <a:rPr lang="it-IT" sz="2200" dirty="0" err="1"/>
              <a:t>sein</a:t>
            </a:r>
            <a:r>
              <a:rPr lang="it-IT" sz="2200" dirty="0"/>
              <a:t> </a:t>
            </a:r>
            <a:r>
              <a:rPr lang="it-IT" sz="2200" dirty="0" err="1"/>
              <a:t>muss</a:t>
            </a:r>
            <a:r>
              <a:rPr lang="it-IT" sz="2200" dirty="0"/>
              <a:t>. </a:t>
            </a:r>
            <a:r>
              <a:rPr lang="it-IT" sz="2200" dirty="0" err="1"/>
              <a:t>Erst</a:t>
            </a:r>
            <a:r>
              <a:rPr lang="it-IT" sz="2200" dirty="0"/>
              <a:t> </a:t>
            </a:r>
            <a:r>
              <a:rPr lang="it-IT" sz="2200" dirty="0" err="1"/>
              <a:t>dann</a:t>
            </a:r>
            <a:r>
              <a:rPr lang="it-IT" sz="2200" dirty="0"/>
              <a:t>, </a:t>
            </a:r>
            <a:r>
              <a:rPr lang="it-IT" sz="2200" dirty="0" err="1"/>
              <a:t>wenn</a:t>
            </a:r>
            <a:r>
              <a:rPr lang="it-IT" sz="2200" dirty="0"/>
              <a:t> man </a:t>
            </a:r>
            <a:r>
              <a:rPr lang="it-IT" sz="2200" dirty="0" err="1"/>
              <a:t>diesen</a:t>
            </a:r>
            <a:r>
              <a:rPr lang="it-IT" sz="2200" dirty="0"/>
              <a:t> </a:t>
            </a:r>
            <a:r>
              <a:rPr lang="it-IT" sz="2200" dirty="0" err="1"/>
              <a:t>Ruf</a:t>
            </a:r>
            <a:r>
              <a:rPr lang="it-IT" sz="2200" dirty="0"/>
              <a:t>, </a:t>
            </a:r>
            <a:r>
              <a:rPr lang="it-IT" sz="2200" dirty="0" err="1"/>
              <a:t>diese</a:t>
            </a:r>
            <a:r>
              <a:rPr lang="it-IT" sz="2200" dirty="0"/>
              <a:t> </a:t>
            </a:r>
            <a:r>
              <a:rPr lang="it-IT" sz="2200" dirty="0" err="1"/>
              <a:t>Gnade</a:t>
            </a:r>
            <a:r>
              <a:rPr lang="it-IT" sz="2200" dirty="0"/>
              <a:t> </a:t>
            </a:r>
            <a:r>
              <a:rPr lang="it-IT" sz="2200" dirty="0" err="1"/>
              <a:t>erhalten</a:t>
            </a:r>
            <a:r>
              <a:rPr lang="it-IT" sz="2200" dirty="0"/>
              <a:t> </a:t>
            </a:r>
            <a:r>
              <a:rPr lang="it-IT" sz="2200" dirty="0" err="1"/>
              <a:t>hat</a:t>
            </a:r>
            <a:r>
              <a:rPr lang="it-IT" sz="2200" dirty="0"/>
              <a:t>, </a:t>
            </a:r>
            <a:r>
              <a:rPr lang="it-IT" sz="2200" dirty="0" err="1"/>
              <a:t>kann</a:t>
            </a:r>
            <a:r>
              <a:rPr lang="it-IT" sz="2200" dirty="0"/>
              <a:t> man </a:t>
            </a:r>
            <a:r>
              <a:rPr lang="it-IT" sz="2200" dirty="0" err="1"/>
              <a:t>allein</a:t>
            </a:r>
            <a:r>
              <a:rPr lang="it-IT" sz="2200" dirty="0"/>
              <a:t> </a:t>
            </a:r>
            <a:r>
              <a:rPr lang="it-IT" sz="2200" dirty="0" err="1"/>
              <a:t>sein</a:t>
            </a:r>
            <a:r>
              <a:rPr lang="it-IT" sz="2200" dirty="0"/>
              <a:t>. Die </a:t>
            </a:r>
            <a:r>
              <a:rPr lang="it-IT" sz="2200" dirty="0" err="1"/>
              <a:t>Einsamkeit</a:t>
            </a:r>
            <a:r>
              <a:rPr lang="it-IT" sz="2200" dirty="0"/>
              <a:t> </a:t>
            </a:r>
            <a:r>
              <a:rPr lang="it-IT" sz="2200" dirty="0" err="1"/>
              <a:t>wird</a:t>
            </a:r>
            <a:r>
              <a:rPr lang="it-IT" sz="2200" dirty="0"/>
              <a:t> </a:t>
            </a:r>
            <a:r>
              <a:rPr lang="it-IT" sz="2200" dirty="0" err="1"/>
              <a:t>nie</a:t>
            </a:r>
            <a:r>
              <a:rPr lang="it-IT" sz="2200" dirty="0"/>
              <a:t> </a:t>
            </a:r>
            <a:r>
              <a:rPr lang="it-IT" sz="2200" dirty="0" err="1"/>
              <a:t>wieder</a:t>
            </a:r>
            <a:r>
              <a:rPr lang="it-IT" sz="2200" dirty="0"/>
              <a:t> </a:t>
            </a:r>
            <a:r>
              <a:rPr lang="it-IT" sz="2200" dirty="0" err="1"/>
              <a:t>böse</a:t>
            </a:r>
            <a:r>
              <a:rPr lang="it-IT" sz="2200" dirty="0"/>
              <a:t> </a:t>
            </a:r>
            <a:r>
              <a:rPr lang="it-IT" sz="2200" dirty="0" err="1"/>
              <a:t>sein</a:t>
            </a:r>
            <a:r>
              <a:rPr lang="it-IT" sz="2200" dirty="0"/>
              <a:t>. </a:t>
            </a:r>
            <a:r>
              <a:rPr lang="it-IT" sz="2200" dirty="0" err="1"/>
              <a:t>Selbst</a:t>
            </a:r>
            <a:r>
              <a:rPr lang="it-IT" sz="2200" dirty="0"/>
              <a:t> </a:t>
            </a:r>
            <a:r>
              <a:rPr lang="it-IT" sz="2200" dirty="0" err="1"/>
              <a:t>wenn</a:t>
            </a:r>
            <a:r>
              <a:rPr lang="it-IT" sz="2200" dirty="0"/>
              <a:t> man </a:t>
            </a:r>
            <a:r>
              <a:rPr lang="it-IT" sz="2200" dirty="0" err="1"/>
              <a:t>nicht</a:t>
            </a:r>
            <a:r>
              <a:rPr lang="it-IT" sz="2200" dirty="0"/>
              <a:t> </a:t>
            </a:r>
            <a:r>
              <a:rPr lang="it-IT" sz="2200" dirty="0" err="1"/>
              <a:t>mehr</a:t>
            </a:r>
            <a:r>
              <a:rPr lang="it-IT" sz="2200" dirty="0"/>
              <a:t> </a:t>
            </a:r>
            <a:r>
              <a:rPr lang="it-IT" sz="2200" dirty="0" err="1"/>
              <a:t>getragen</a:t>
            </a:r>
            <a:r>
              <a:rPr lang="it-IT" sz="2200" dirty="0"/>
              <a:t>, </a:t>
            </a:r>
            <a:r>
              <a:rPr lang="it-IT" sz="2200" dirty="0" err="1"/>
              <a:t>geliebt</a:t>
            </a:r>
            <a:r>
              <a:rPr lang="it-IT" sz="2200" dirty="0"/>
              <a:t>, </a:t>
            </a:r>
            <a:r>
              <a:rPr lang="it-IT" sz="2200" dirty="0" err="1"/>
              <a:t>angeschaut</a:t>
            </a:r>
            <a:r>
              <a:rPr lang="it-IT" sz="2200" dirty="0"/>
              <a:t> </a:t>
            </a:r>
            <a:r>
              <a:rPr lang="it-IT" sz="2200" dirty="0" err="1"/>
              <a:t>oder</a:t>
            </a:r>
            <a:r>
              <a:rPr lang="it-IT" sz="2200" dirty="0"/>
              <a:t> </a:t>
            </a:r>
            <a:r>
              <a:rPr lang="it-IT" sz="2200" dirty="0" err="1"/>
              <a:t>angerufen</a:t>
            </a:r>
            <a:r>
              <a:rPr lang="it-IT" sz="2200" dirty="0"/>
              <a:t> </a:t>
            </a:r>
            <a:r>
              <a:rPr lang="it-IT" sz="2200" dirty="0" err="1"/>
              <a:t>wird</a:t>
            </a:r>
            <a:r>
              <a:rPr lang="it-IT" sz="2200" dirty="0"/>
              <a:t>, </a:t>
            </a:r>
            <a:r>
              <a:rPr lang="it-IT" sz="2200" dirty="0" err="1"/>
              <a:t>ist</a:t>
            </a:r>
            <a:r>
              <a:rPr lang="it-IT" sz="2200" dirty="0"/>
              <a:t> </a:t>
            </a:r>
            <a:r>
              <a:rPr lang="it-IT" sz="2200" dirty="0" err="1"/>
              <a:t>das</a:t>
            </a:r>
            <a:r>
              <a:rPr lang="it-IT" sz="2200" dirty="0"/>
              <a:t>, </a:t>
            </a:r>
            <a:r>
              <a:rPr lang="it-IT" sz="2200" dirty="0" err="1"/>
              <a:t>was</a:t>
            </a:r>
            <a:r>
              <a:rPr lang="it-IT" sz="2200" dirty="0"/>
              <a:t> </a:t>
            </a:r>
            <a:r>
              <a:rPr lang="it-IT" sz="2200" dirty="0" err="1"/>
              <a:t>einmal</a:t>
            </a:r>
            <a:r>
              <a:rPr lang="it-IT" sz="2200" dirty="0"/>
              <a:t> </a:t>
            </a:r>
            <a:r>
              <a:rPr lang="it-IT" sz="2200" dirty="0" err="1"/>
              <a:t>gegeben</a:t>
            </a:r>
            <a:r>
              <a:rPr lang="it-IT" sz="2200" dirty="0"/>
              <a:t> </a:t>
            </a:r>
            <a:r>
              <a:rPr lang="it-IT" sz="2200" dirty="0" err="1"/>
              <a:t>wurde</a:t>
            </a:r>
            <a:r>
              <a:rPr lang="it-IT" sz="2200" dirty="0"/>
              <a:t>, </a:t>
            </a:r>
            <a:r>
              <a:rPr lang="it-IT" sz="2200" dirty="0" err="1"/>
              <a:t>für</a:t>
            </a:r>
            <a:r>
              <a:rPr lang="it-IT" sz="2200" dirty="0"/>
              <a:t> </a:t>
            </a:r>
            <a:r>
              <a:rPr lang="it-IT" sz="2200" dirty="0" err="1"/>
              <a:t>immer</a:t>
            </a:r>
            <a:r>
              <a:rPr lang="it-IT" sz="2200" dirty="0"/>
              <a:t> </a:t>
            </a:r>
            <a:r>
              <a:rPr lang="it-IT" sz="2200" dirty="0" err="1"/>
              <a:t>gegeben</a:t>
            </a:r>
            <a:r>
              <a:rPr lang="it-IT" sz="2200" dirty="0"/>
              <a:t> </a:t>
            </a:r>
            <a:r>
              <a:rPr lang="it-IT" sz="2200" dirty="0" err="1"/>
              <a:t>worden</a:t>
            </a:r>
            <a:r>
              <a:rPr lang="it-IT" sz="2200" dirty="0"/>
              <a:t>. An </a:t>
            </a:r>
            <a:r>
              <a:rPr lang="it-IT" sz="2200" dirty="0" err="1"/>
              <a:t>diesem</a:t>
            </a:r>
            <a:r>
              <a:rPr lang="it-IT" sz="2200" dirty="0"/>
              <a:t> </a:t>
            </a:r>
            <a:r>
              <a:rPr lang="it-IT" sz="2200" dirty="0" err="1"/>
              <a:t>Punkt</a:t>
            </a:r>
            <a:r>
              <a:rPr lang="it-IT" sz="2200" dirty="0"/>
              <a:t> </a:t>
            </a:r>
            <a:r>
              <a:rPr lang="it-IT" sz="2200" dirty="0" err="1"/>
              <a:t>kann</a:t>
            </a:r>
            <a:r>
              <a:rPr lang="it-IT" sz="2200" dirty="0"/>
              <a:t> man </a:t>
            </a:r>
            <a:r>
              <a:rPr lang="it-IT" sz="2200" dirty="0" err="1"/>
              <a:t>der</a:t>
            </a:r>
            <a:r>
              <a:rPr lang="it-IT" sz="2200" dirty="0"/>
              <a:t> </a:t>
            </a:r>
            <a:r>
              <a:rPr lang="it-IT" sz="2200" dirty="0" err="1"/>
              <a:t>Einsamkeit</a:t>
            </a:r>
            <a:r>
              <a:rPr lang="it-IT" sz="2200" dirty="0"/>
              <a:t> </a:t>
            </a:r>
            <a:r>
              <a:rPr lang="it-IT" sz="2200" dirty="0" err="1"/>
              <a:t>entgegengehen</a:t>
            </a:r>
            <a:r>
              <a:rPr lang="it-IT" sz="2200" dirty="0"/>
              <a:t>, </a:t>
            </a:r>
            <a:r>
              <a:rPr lang="it-IT" sz="2200" dirty="0" err="1"/>
              <a:t>wie</a:t>
            </a:r>
            <a:r>
              <a:rPr lang="it-IT" sz="2200" dirty="0"/>
              <a:t> </a:t>
            </a:r>
            <a:r>
              <a:rPr lang="it-IT" sz="2200" dirty="0" err="1"/>
              <a:t>eine</a:t>
            </a:r>
            <a:r>
              <a:rPr lang="it-IT" sz="2200" dirty="0"/>
              <a:t> </a:t>
            </a:r>
            <a:r>
              <a:rPr lang="it-IT" sz="2200" dirty="0" err="1"/>
              <a:t>Schwalbe</a:t>
            </a:r>
            <a:r>
              <a:rPr lang="it-IT" sz="2200" dirty="0"/>
              <a:t> dem </a:t>
            </a:r>
            <a:r>
              <a:rPr lang="it-IT" sz="2200" dirty="0" err="1"/>
              <a:t>offenen</a:t>
            </a:r>
            <a:r>
              <a:rPr lang="it-IT" sz="2200" dirty="0"/>
              <a:t> </a:t>
            </a:r>
            <a:r>
              <a:rPr lang="it-IT" sz="2200" dirty="0" err="1"/>
              <a:t>Himmel</a:t>
            </a:r>
            <a:r>
              <a:rPr lang="it-IT" sz="2200" dirty="0"/>
              <a:t> </a:t>
            </a:r>
            <a:r>
              <a:rPr lang="it-IT" sz="2200" dirty="0" err="1"/>
              <a:t>entgegengeht</a:t>
            </a:r>
            <a:r>
              <a:rPr lang="it-IT" sz="2200" dirty="0"/>
              <a:t>.</a:t>
            </a:r>
          </a:p>
          <a:p>
            <a:pPr marL="0" indent="0">
              <a:buNone/>
            </a:pPr>
            <a:endParaRPr lang="it-AT" dirty="0"/>
          </a:p>
        </p:txBody>
      </p:sp>
    </p:spTree>
    <p:extLst>
      <p:ext uri="{BB962C8B-B14F-4D97-AF65-F5344CB8AC3E}">
        <p14:creationId xmlns:p14="http://schemas.microsoft.com/office/powerpoint/2010/main" val="2514768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7248AA-C5E8-43F7-93D5-D295815A66E6}"/>
              </a:ext>
            </a:extLst>
          </p:cNvPr>
          <p:cNvSpPr>
            <a:spLocks noGrp="1"/>
          </p:cNvSpPr>
          <p:nvPr>
            <p:ph type="title"/>
          </p:nvPr>
        </p:nvSpPr>
        <p:spPr/>
        <p:txBody>
          <a:bodyPr>
            <a:normAutofit/>
          </a:bodyPr>
          <a:lstStyle/>
          <a:p>
            <a:r>
              <a:rPr lang="de-AT" sz="3200" dirty="0"/>
              <a:t>R. Guardini,</a:t>
            </a:r>
            <a:r>
              <a:rPr lang="de-AT" sz="3200" i="1" dirty="0"/>
              <a:t> Einsamkeit </a:t>
            </a:r>
            <a:r>
              <a:rPr lang="de-AT" sz="3200" dirty="0"/>
              <a:t>(1923)</a:t>
            </a:r>
            <a:endParaRPr lang="it-AT" sz="3200" dirty="0"/>
          </a:p>
        </p:txBody>
      </p:sp>
      <p:sp>
        <p:nvSpPr>
          <p:cNvPr id="3" name="Segnaposto contenuto 2">
            <a:extLst>
              <a:ext uri="{FF2B5EF4-FFF2-40B4-BE49-F238E27FC236}">
                <a16:creationId xmlns:a16="http://schemas.microsoft.com/office/drawing/2014/main" id="{6B2D73CC-7164-82F6-76BD-75AA51F6A761}"/>
              </a:ext>
            </a:extLst>
          </p:cNvPr>
          <p:cNvSpPr>
            <a:spLocks noGrp="1"/>
          </p:cNvSpPr>
          <p:nvPr>
            <p:ph idx="1"/>
          </p:nvPr>
        </p:nvSpPr>
        <p:spPr>
          <a:xfrm>
            <a:off x="2569778" y="2384473"/>
            <a:ext cx="8441121" cy="3902027"/>
          </a:xfrm>
        </p:spPr>
        <p:txBody>
          <a:bodyPr/>
          <a:lstStyle/>
          <a:p>
            <a:pPr marL="0" indent="0">
              <a:buNone/>
            </a:pPr>
            <a:r>
              <a:rPr lang="it-IT" sz="2000" dirty="0" err="1"/>
              <a:t>Jeder</a:t>
            </a:r>
            <a:r>
              <a:rPr lang="it-IT" sz="2000" dirty="0"/>
              <a:t> </a:t>
            </a:r>
            <a:r>
              <a:rPr lang="it-IT" sz="2000" dirty="0" err="1"/>
              <a:t>trägt</a:t>
            </a:r>
            <a:r>
              <a:rPr lang="it-IT" sz="2000" dirty="0"/>
              <a:t> </a:t>
            </a:r>
            <a:r>
              <a:rPr lang="it-IT" sz="2000" dirty="0" err="1"/>
              <a:t>doch</a:t>
            </a:r>
            <a:r>
              <a:rPr lang="it-IT" sz="2000" dirty="0"/>
              <a:t> </a:t>
            </a:r>
            <a:r>
              <a:rPr lang="it-IT" sz="2000" dirty="0" err="1"/>
              <a:t>etwas</a:t>
            </a:r>
            <a:r>
              <a:rPr lang="it-IT" sz="2000" dirty="0"/>
              <a:t> </a:t>
            </a:r>
            <a:r>
              <a:rPr lang="it-IT" sz="2000" dirty="0" err="1"/>
              <a:t>besonderes</a:t>
            </a:r>
            <a:r>
              <a:rPr lang="it-IT" sz="2000" dirty="0"/>
              <a:t> </a:t>
            </a:r>
            <a:r>
              <a:rPr lang="it-IT" sz="2000" dirty="0" err="1"/>
              <a:t>für</a:t>
            </a:r>
            <a:r>
              <a:rPr lang="it-IT" sz="2000" dirty="0"/>
              <a:t> </a:t>
            </a:r>
            <a:r>
              <a:rPr lang="it-IT" sz="2000" dirty="0" err="1"/>
              <a:t>sich</a:t>
            </a:r>
            <a:r>
              <a:rPr lang="it-IT" sz="2000" dirty="0"/>
              <a:t>. </a:t>
            </a:r>
            <a:r>
              <a:rPr lang="it-IT" sz="2000" dirty="0" err="1"/>
              <a:t>Keiner</a:t>
            </a:r>
            <a:r>
              <a:rPr lang="it-IT" sz="2000" dirty="0"/>
              <a:t> </a:t>
            </a:r>
            <a:r>
              <a:rPr lang="it-IT" sz="2000" dirty="0" err="1"/>
              <a:t>gleicht</a:t>
            </a:r>
            <a:r>
              <a:rPr lang="it-IT" sz="2000" dirty="0"/>
              <a:t> dem </a:t>
            </a:r>
            <a:r>
              <a:rPr lang="it-IT" sz="2000" dirty="0" err="1"/>
              <a:t>Anderen</a:t>
            </a:r>
            <a:r>
              <a:rPr lang="it-IT" sz="2000" dirty="0"/>
              <a:t>. </a:t>
            </a:r>
            <a:r>
              <a:rPr lang="it-IT" sz="2000" dirty="0" err="1"/>
              <a:t>Jeder</a:t>
            </a:r>
            <a:r>
              <a:rPr lang="it-IT" sz="2000" dirty="0"/>
              <a:t> </a:t>
            </a:r>
            <a:r>
              <a:rPr lang="it-IT" sz="2000" dirty="0" err="1"/>
              <a:t>hat</a:t>
            </a:r>
            <a:r>
              <a:rPr lang="it-IT" sz="2000" dirty="0"/>
              <a:t> </a:t>
            </a:r>
            <a:r>
              <a:rPr lang="it-IT" sz="2000" dirty="0" err="1"/>
              <a:t>seine</a:t>
            </a:r>
            <a:r>
              <a:rPr lang="it-IT" sz="2000" dirty="0"/>
              <a:t> </a:t>
            </a:r>
            <a:r>
              <a:rPr lang="it-IT" sz="2000" dirty="0" err="1"/>
              <a:t>Fehler</a:t>
            </a:r>
            <a:r>
              <a:rPr lang="it-IT" sz="2000" dirty="0"/>
              <a:t>, </a:t>
            </a:r>
            <a:r>
              <a:rPr lang="it-IT" sz="2000" dirty="0" err="1"/>
              <a:t>jeder</a:t>
            </a:r>
            <a:r>
              <a:rPr lang="it-IT" sz="2000" dirty="0"/>
              <a:t> </a:t>
            </a:r>
            <a:r>
              <a:rPr lang="it-IT" sz="2000" dirty="0" err="1"/>
              <a:t>sein</a:t>
            </a:r>
            <a:r>
              <a:rPr lang="it-IT" sz="2000" dirty="0"/>
              <a:t> </a:t>
            </a:r>
            <a:r>
              <a:rPr lang="it-IT" sz="2000" dirty="0" err="1"/>
              <a:t>Schönes</a:t>
            </a:r>
            <a:r>
              <a:rPr lang="it-IT" sz="2000" dirty="0"/>
              <a:t>, </a:t>
            </a:r>
            <a:r>
              <a:rPr lang="it-IT" sz="2000" dirty="0" err="1"/>
              <a:t>jeder</a:t>
            </a:r>
            <a:r>
              <a:rPr lang="it-IT" sz="2000" dirty="0"/>
              <a:t> </a:t>
            </a:r>
            <a:r>
              <a:rPr lang="it-IT" sz="2000" dirty="0" err="1"/>
              <a:t>ein</a:t>
            </a:r>
            <a:r>
              <a:rPr lang="it-IT" sz="2000" dirty="0"/>
              <a:t> </a:t>
            </a:r>
            <a:r>
              <a:rPr lang="it-IT" sz="2000" dirty="0" err="1"/>
              <a:t>eigenes</a:t>
            </a:r>
            <a:r>
              <a:rPr lang="it-IT" sz="2000" dirty="0"/>
              <a:t> </a:t>
            </a:r>
            <a:r>
              <a:rPr lang="it-IT" sz="2000" dirty="0" err="1"/>
              <a:t>Leid</a:t>
            </a:r>
            <a:r>
              <a:rPr lang="it-IT" sz="2000" dirty="0"/>
              <a:t> und </a:t>
            </a:r>
            <a:r>
              <a:rPr lang="it-IT" sz="2000" dirty="0" err="1"/>
              <a:t>eine</a:t>
            </a:r>
            <a:r>
              <a:rPr lang="it-IT" sz="2000" dirty="0"/>
              <a:t> </a:t>
            </a:r>
            <a:r>
              <a:rPr lang="it-IT" sz="2000" dirty="0" err="1"/>
              <a:t>Freude</a:t>
            </a:r>
            <a:r>
              <a:rPr lang="it-IT" sz="2000" dirty="0"/>
              <a:t>, die </a:t>
            </a:r>
            <a:r>
              <a:rPr lang="it-IT" sz="2000" dirty="0" err="1"/>
              <a:t>nur</a:t>
            </a:r>
            <a:r>
              <a:rPr lang="it-IT" sz="2000" dirty="0"/>
              <a:t> </a:t>
            </a:r>
            <a:r>
              <a:rPr lang="it-IT" sz="2000" dirty="0" err="1"/>
              <a:t>ihm</a:t>
            </a:r>
            <a:r>
              <a:rPr lang="it-IT" sz="2000" dirty="0"/>
              <a:t> </a:t>
            </a:r>
            <a:r>
              <a:rPr lang="it-IT" sz="2000" dirty="0" err="1"/>
              <a:t>gehört</a:t>
            </a:r>
            <a:r>
              <a:rPr lang="it-IT" sz="2000" dirty="0"/>
              <a:t>. </a:t>
            </a:r>
            <a:r>
              <a:rPr lang="it-IT" sz="2000" dirty="0" err="1"/>
              <a:t>Keiner</a:t>
            </a:r>
            <a:r>
              <a:rPr lang="it-IT" sz="2000" dirty="0"/>
              <a:t> </a:t>
            </a:r>
            <a:r>
              <a:rPr lang="it-IT" sz="2000" dirty="0" err="1"/>
              <a:t>sieht</a:t>
            </a:r>
            <a:r>
              <a:rPr lang="it-IT" sz="2000" dirty="0"/>
              <a:t> die </a:t>
            </a:r>
            <a:r>
              <a:rPr lang="it-IT" sz="2000" dirty="0" err="1"/>
              <a:t>Welt</a:t>
            </a:r>
            <a:r>
              <a:rPr lang="it-IT" sz="2000" dirty="0"/>
              <a:t> </a:t>
            </a:r>
            <a:r>
              <a:rPr lang="it-IT" sz="2000" dirty="0" err="1"/>
              <a:t>aus</a:t>
            </a:r>
            <a:r>
              <a:rPr lang="it-IT" sz="2000" dirty="0"/>
              <a:t> </a:t>
            </a:r>
            <a:r>
              <a:rPr lang="it-IT" sz="2000" dirty="0" err="1"/>
              <a:t>den</a:t>
            </a:r>
            <a:r>
              <a:rPr lang="it-IT" sz="2000" dirty="0"/>
              <a:t> </a:t>
            </a:r>
            <a:r>
              <a:rPr lang="it-IT" sz="2000" dirty="0" err="1"/>
              <a:t>nämlichen</a:t>
            </a:r>
            <a:r>
              <a:rPr lang="it-IT" sz="2000" dirty="0"/>
              <a:t> </a:t>
            </a:r>
            <a:r>
              <a:rPr lang="it-IT" sz="2000" dirty="0" err="1"/>
              <a:t>Augen</a:t>
            </a:r>
            <a:r>
              <a:rPr lang="it-IT" sz="2000" dirty="0"/>
              <a:t> </a:t>
            </a:r>
            <a:r>
              <a:rPr lang="it-IT" sz="2000" dirty="0" err="1"/>
              <a:t>wie</a:t>
            </a:r>
            <a:r>
              <a:rPr lang="it-IT" sz="2000" dirty="0"/>
              <a:t> </a:t>
            </a:r>
            <a:r>
              <a:rPr lang="it-IT" sz="2000" dirty="0" err="1"/>
              <a:t>der</a:t>
            </a:r>
            <a:r>
              <a:rPr lang="it-IT" sz="2000" dirty="0"/>
              <a:t> </a:t>
            </a:r>
            <a:r>
              <a:rPr lang="it-IT" sz="2000" dirty="0" err="1"/>
              <a:t>Andere</a:t>
            </a:r>
            <a:r>
              <a:rPr lang="it-IT" sz="2000" dirty="0"/>
              <a:t> und </a:t>
            </a:r>
            <a:r>
              <a:rPr lang="it-IT" sz="2000" dirty="0" err="1"/>
              <a:t>keiner</a:t>
            </a:r>
            <a:r>
              <a:rPr lang="it-IT" sz="2000" dirty="0"/>
              <a:t> </a:t>
            </a:r>
            <a:r>
              <a:rPr lang="it-IT" sz="2000" dirty="0" err="1"/>
              <a:t>fühlt</a:t>
            </a:r>
            <a:r>
              <a:rPr lang="it-IT" sz="2000" dirty="0"/>
              <a:t> </a:t>
            </a:r>
            <a:r>
              <a:rPr lang="it-IT" sz="2000" dirty="0" err="1"/>
              <a:t>das</a:t>
            </a:r>
            <a:r>
              <a:rPr lang="it-IT" sz="2000" dirty="0"/>
              <a:t> </a:t>
            </a:r>
            <a:r>
              <a:rPr lang="it-IT" sz="2000" dirty="0" err="1"/>
              <a:t>Leben</a:t>
            </a:r>
            <a:r>
              <a:rPr lang="it-IT" sz="2000" dirty="0"/>
              <a:t> </a:t>
            </a:r>
            <a:r>
              <a:rPr lang="it-IT" sz="2000" dirty="0" err="1"/>
              <a:t>mit</a:t>
            </a:r>
            <a:r>
              <a:rPr lang="it-IT" sz="2000" dirty="0"/>
              <a:t> dem </a:t>
            </a:r>
            <a:r>
              <a:rPr lang="it-IT" sz="2000" dirty="0" err="1"/>
              <a:t>gleichen</a:t>
            </a:r>
            <a:r>
              <a:rPr lang="it-IT" sz="2000" dirty="0"/>
              <a:t> Herzen. </a:t>
            </a:r>
            <a:r>
              <a:rPr lang="it-IT" sz="2000" dirty="0" err="1"/>
              <a:t>Gott</a:t>
            </a:r>
            <a:r>
              <a:rPr lang="it-IT" sz="2000" dirty="0"/>
              <a:t> </a:t>
            </a:r>
            <a:r>
              <a:rPr lang="it-IT" sz="2000" dirty="0" err="1"/>
              <a:t>hat</a:t>
            </a:r>
            <a:r>
              <a:rPr lang="it-IT" sz="2000" dirty="0"/>
              <a:t> die </a:t>
            </a:r>
            <a:r>
              <a:rPr lang="it-IT" sz="2000" dirty="0" err="1"/>
              <a:t>Menschen</a:t>
            </a:r>
            <a:r>
              <a:rPr lang="it-IT" sz="2000" dirty="0"/>
              <a:t> </a:t>
            </a:r>
            <a:r>
              <a:rPr lang="it-IT" sz="2000" dirty="0" err="1"/>
              <a:t>nicht</a:t>
            </a:r>
            <a:r>
              <a:rPr lang="it-IT" sz="2000" dirty="0"/>
              <a:t> </a:t>
            </a:r>
            <a:r>
              <a:rPr lang="it-IT" sz="2000" dirty="0" err="1"/>
              <a:t>nach</a:t>
            </a:r>
            <a:r>
              <a:rPr lang="it-IT" sz="2000" dirty="0"/>
              <a:t> dem </a:t>
            </a:r>
            <a:r>
              <a:rPr lang="it-IT" sz="2000" dirty="0" err="1"/>
              <a:t>Dutzend</a:t>
            </a:r>
            <a:r>
              <a:rPr lang="it-IT" sz="2000" dirty="0"/>
              <a:t> </a:t>
            </a:r>
            <a:r>
              <a:rPr lang="it-IT" sz="2000" dirty="0" err="1"/>
              <a:t>gemacht</a:t>
            </a:r>
            <a:r>
              <a:rPr lang="it-IT" sz="2000" dirty="0"/>
              <a:t>, </a:t>
            </a:r>
            <a:r>
              <a:rPr lang="it-IT" sz="2000" dirty="0" err="1"/>
              <a:t>wie</a:t>
            </a:r>
            <a:r>
              <a:rPr lang="it-IT" sz="2000" dirty="0"/>
              <a:t> die </a:t>
            </a:r>
            <a:r>
              <a:rPr lang="it-IT" sz="2000" dirty="0" err="1"/>
              <a:t>Waren</a:t>
            </a:r>
            <a:r>
              <a:rPr lang="it-IT" sz="2000" dirty="0"/>
              <a:t> </a:t>
            </a:r>
            <a:r>
              <a:rPr lang="it-IT" sz="2000" dirty="0" err="1"/>
              <a:t>der</a:t>
            </a:r>
            <a:r>
              <a:rPr lang="it-IT" sz="2000" dirty="0"/>
              <a:t> </a:t>
            </a:r>
            <a:r>
              <a:rPr lang="it-IT" sz="2000" dirty="0" err="1"/>
              <a:t>Fabrik</a:t>
            </a:r>
            <a:r>
              <a:rPr lang="it-IT" sz="2000" dirty="0"/>
              <a:t>, </a:t>
            </a:r>
            <a:r>
              <a:rPr lang="it-IT" sz="2000" dirty="0" err="1"/>
              <a:t>sondern</a:t>
            </a:r>
            <a:r>
              <a:rPr lang="it-IT" sz="2000" dirty="0"/>
              <a:t> „</a:t>
            </a:r>
            <a:r>
              <a:rPr lang="it-IT" sz="2000" dirty="0" err="1"/>
              <a:t>jeden</a:t>
            </a:r>
            <a:r>
              <a:rPr lang="it-IT" sz="2000" dirty="0"/>
              <a:t> </a:t>
            </a:r>
            <a:r>
              <a:rPr lang="it-IT" sz="2000" dirty="0" err="1"/>
              <a:t>besonders</a:t>
            </a:r>
            <a:r>
              <a:rPr lang="it-IT" sz="2000" dirty="0"/>
              <a:t>“. Alle </a:t>
            </a:r>
            <a:r>
              <a:rPr lang="it-IT" sz="2000" dirty="0" err="1"/>
              <a:t>sind</a:t>
            </a:r>
            <a:r>
              <a:rPr lang="it-IT" sz="2000" dirty="0"/>
              <a:t> </a:t>
            </a:r>
            <a:r>
              <a:rPr lang="it-IT" sz="2000" dirty="0" err="1"/>
              <a:t>seine</a:t>
            </a:r>
            <a:r>
              <a:rPr lang="it-IT" sz="2000" dirty="0"/>
              <a:t> </a:t>
            </a:r>
            <a:r>
              <a:rPr lang="it-IT" sz="2000" dirty="0" err="1"/>
              <a:t>Ebenbilder</a:t>
            </a:r>
            <a:r>
              <a:rPr lang="it-IT" sz="2000" dirty="0"/>
              <a:t>, </a:t>
            </a:r>
            <a:r>
              <a:rPr lang="it-IT" sz="2000" dirty="0" err="1"/>
              <a:t>aber</a:t>
            </a:r>
            <a:r>
              <a:rPr lang="it-IT" sz="2000" dirty="0"/>
              <a:t> </a:t>
            </a:r>
            <a:r>
              <a:rPr lang="it-IT" sz="2000" dirty="0" err="1"/>
              <a:t>jeder</a:t>
            </a:r>
            <a:r>
              <a:rPr lang="it-IT" sz="2000" dirty="0"/>
              <a:t> </a:t>
            </a:r>
            <a:r>
              <a:rPr lang="it-IT" sz="2000" dirty="0" err="1"/>
              <a:t>ist´s</a:t>
            </a:r>
            <a:r>
              <a:rPr lang="it-IT" sz="2000" dirty="0"/>
              <a:t> </a:t>
            </a:r>
            <a:r>
              <a:rPr lang="it-IT" sz="2000" dirty="0" err="1"/>
              <a:t>auf</a:t>
            </a:r>
            <a:r>
              <a:rPr lang="it-IT" sz="2000" dirty="0"/>
              <a:t> </a:t>
            </a:r>
            <a:r>
              <a:rPr lang="it-IT" sz="2000" dirty="0" err="1"/>
              <a:t>eigene</a:t>
            </a:r>
            <a:r>
              <a:rPr lang="it-IT" sz="2000" dirty="0"/>
              <a:t> </a:t>
            </a:r>
            <a:r>
              <a:rPr lang="it-IT" sz="2000" dirty="0" err="1"/>
              <a:t>Weise</a:t>
            </a:r>
            <a:r>
              <a:rPr lang="it-IT" sz="2000" dirty="0"/>
              <a:t>. </a:t>
            </a:r>
          </a:p>
          <a:p>
            <a:pPr marL="0" indent="0">
              <a:buNone/>
            </a:pPr>
            <a:endParaRPr lang="it-IT" sz="1600" dirty="0"/>
          </a:p>
          <a:p>
            <a:pPr marL="0" indent="0">
              <a:buNone/>
            </a:pPr>
            <a:r>
              <a:rPr lang="it-IT" sz="1600" dirty="0" err="1"/>
              <a:t>R</a:t>
            </a:r>
            <a:r>
              <a:rPr lang="it-IT" sz="1600" dirty="0"/>
              <a:t>. Guardini, </a:t>
            </a:r>
            <a:r>
              <a:rPr lang="it-IT" sz="1600" i="1" dirty="0" err="1"/>
              <a:t>Einsamkeit</a:t>
            </a:r>
            <a:r>
              <a:rPr lang="it-IT" sz="1600" dirty="0"/>
              <a:t>, 1923.</a:t>
            </a:r>
          </a:p>
          <a:p>
            <a:pPr marL="0" indent="0">
              <a:buNone/>
            </a:pPr>
            <a:endParaRPr lang="it-AT" dirty="0"/>
          </a:p>
        </p:txBody>
      </p:sp>
    </p:spTree>
    <p:extLst>
      <p:ext uri="{BB962C8B-B14F-4D97-AF65-F5344CB8AC3E}">
        <p14:creationId xmlns:p14="http://schemas.microsoft.com/office/powerpoint/2010/main" val="17810409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C5C55A-8435-2B8C-6799-CFF8BFCBF949}"/>
              </a:ext>
            </a:extLst>
          </p:cNvPr>
          <p:cNvSpPr>
            <a:spLocks noGrp="1"/>
          </p:cNvSpPr>
          <p:nvPr>
            <p:ph type="title"/>
          </p:nvPr>
        </p:nvSpPr>
        <p:spPr>
          <a:xfrm>
            <a:off x="963827" y="951470"/>
            <a:ext cx="10047073" cy="877330"/>
          </a:xfrm>
        </p:spPr>
        <p:txBody>
          <a:bodyPr>
            <a:normAutofit/>
          </a:bodyPr>
          <a:lstStyle/>
          <a:p>
            <a:r>
              <a:rPr lang="it-IT" sz="3200" dirty="0"/>
              <a:t>«</a:t>
            </a:r>
            <a:r>
              <a:rPr lang="it-IT" sz="3200" dirty="0" err="1"/>
              <a:t>Zu-sich-selbst-Kommen</a:t>
            </a:r>
            <a:r>
              <a:rPr lang="it-IT" sz="3200" dirty="0"/>
              <a:t>»</a:t>
            </a:r>
            <a:endParaRPr lang="it-AT" sz="3200" dirty="0"/>
          </a:p>
        </p:txBody>
      </p:sp>
      <p:sp>
        <p:nvSpPr>
          <p:cNvPr id="3" name="Segnaposto contenuto 2">
            <a:extLst>
              <a:ext uri="{FF2B5EF4-FFF2-40B4-BE49-F238E27FC236}">
                <a16:creationId xmlns:a16="http://schemas.microsoft.com/office/drawing/2014/main" id="{FD50DEC8-7778-D289-5795-C94A8C97B113}"/>
              </a:ext>
            </a:extLst>
          </p:cNvPr>
          <p:cNvSpPr>
            <a:spLocks noGrp="1"/>
          </p:cNvSpPr>
          <p:nvPr>
            <p:ph idx="1"/>
          </p:nvPr>
        </p:nvSpPr>
        <p:spPr>
          <a:xfrm>
            <a:off x="1088136" y="1308538"/>
            <a:ext cx="10452222" cy="5549462"/>
          </a:xfrm>
        </p:spPr>
        <p:txBody>
          <a:bodyPr>
            <a:normAutofit/>
          </a:bodyPr>
          <a:lstStyle/>
          <a:p>
            <a:pPr marL="0" indent="0">
              <a:buNone/>
            </a:pPr>
            <a:endParaRPr lang="it-IT" dirty="0"/>
          </a:p>
          <a:p>
            <a:pPr marL="342900" indent="-342900">
              <a:buFont typeface="+mj-lt"/>
              <a:buAutoNum type="arabicParenR"/>
            </a:pPr>
            <a:endParaRPr lang="it-AT" dirty="0"/>
          </a:p>
        </p:txBody>
      </p:sp>
      <p:sp>
        <p:nvSpPr>
          <p:cNvPr id="4" name="CasellaDiTesto 3">
            <a:extLst>
              <a:ext uri="{FF2B5EF4-FFF2-40B4-BE49-F238E27FC236}">
                <a16:creationId xmlns:a16="http://schemas.microsoft.com/office/drawing/2014/main" id="{787D6563-601A-9E4A-7BF4-6D427E9D7D24}"/>
              </a:ext>
            </a:extLst>
          </p:cNvPr>
          <p:cNvSpPr txBox="1"/>
          <p:nvPr/>
        </p:nvSpPr>
        <p:spPr>
          <a:xfrm>
            <a:off x="2681416" y="2471350"/>
            <a:ext cx="8422448" cy="3850028"/>
          </a:xfrm>
          <a:prstGeom prst="rect">
            <a:avLst/>
          </a:prstGeom>
          <a:noFill/>
        </p:spPr>
        <p:txBody>
          <a:bodyPr wrap="square" rtlCol="0">
            <a:spAutoFit/>
          </a:bodyPr>
          <a:lstStyle/>
          <a:p>
            <a:pPr marL="180340" algn="just">
              <a:lnSpc>
                <a:spcPct val="115000"/>
              </a:lnSpc>
            </a:pPr>
            <a:r>
              <a:rPr lang="de-AT" sz="2200" kern="100" dirty="0">
                <a:effectLst/>
                <a:latin typeface="+mj-lt"/>
                <a:ea typeface="Calibri" panose="020F0502020204030204" pitchFamily="34" charset="0"/>
                <a:cs typeface="Arial" panose="020B0604020202020204" pitchFamily="34" charset="0"/>
              </a:rPr>
              <a:t>Je reicher die innere Welt, desto klarer sieht der Mensch auch den Reichtum der äußeren. Denn die steht ja als Gegenbild zu jener. Je froher dein Herz ist, desto heller leuchtet die Sonne. Je tiefer das Leid dich gemacht hat, desto tiefer erschließt sich dir das Geheimnis der Dinge. Je edler eine Seele, desto köstlicher stehen Blume und Berg und Stern vor ihr. Je weiter ihre Liebe, desto stärkeren Einklang spürt sie überall.</a:t>
            </a:r>
          </a:p>
          <a:p>
            <a:pPr marL="180340" algn="just">
              <a:lnSpc>
                <a:spcPct val="115000"/>
              </a:lnSpc>
            </a:pPr>
            <a:endParaRPr lang="de-AT" sz="2200" kern="100" dirty="0">
              <a:effectLst/>
              <a:latin typeface="+mj-lt"/>
              <a:ea typeface="Calibri" panose="020F0502020204030204" pitchFamily="34" charset="0"/>
              <a:cs typeface="Arial" panose="020B0604020202020204" pitchFamily="34" charset="0"/>
            </a:endParaRPr>
          </a:p>
          <a:p>
            <a:pPr marL="180340" algn="just">
              <a:lnSpc>
                <a:spcPct val="115000"/>
              </a:lnSpc>
            </a:pPr>
            <a:r>
              <a:rPr lang="it-IT" sz="1600" dirty="0" err="1"/>
              <a:t>R</a:t>
            </a:r>
            <a:r>
              <a:rPr lang="it-IT" sz="1600" dirty="0"/>
              <a:t>. Guardini, </a:t>
            </a:r>
            <a:r>
              <a:rPr lang="it-IT" sz="1600" dirty="0" err="1"/>
              <a:t>Einsamkeit</a:t>
            </a:r>
            <a:r>
              <a:rPr lang="it-IT" sz="1600" dirty="0"/>
              <a:t>, 1923.</a:t>
            </a:r>
          </a:p>
          <a:p>
            <a:pPr marL="180340" algn="just">
              <a:lnSpc>
                <a:spcPct val="115000"/>
              </a:lnSpc>
            </a:pPr>
            <a:endParaRPr lang="it-AT" sz="2200" kern="100" dirty="0">
              <a:effectLst/>
              <a:latin typeface="+mj-l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288199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898E9B-CA64-5CFE-A02F-CA7FCD3E7C05}"/>
              </a:ext>
            </a:extLst>
          </p:cNvPr>
          <p:cNvSpPr>
            <a:spLocks noGrp="1"/>
          </p:cNvSpPr>
          <p:nvPr>
            <p:ph type="title"/>
          </p:nvPr>
        </p:nvSpPr>
        <p:spPr>
          <a:xfrm>
            <a:off x="1050324" y="914400"/>
            <a:ext cx="9960576" cy="1050323"/>
          </a:xfrm>
        </p:spPr>
        <p:txBody>
          <a:bodyPr>
            <a:normAutofit/>
          </a:bodyPr>
          <a:lstStyle/>
          <a:p>
            <a:r>
              <a:rPr lang="it-IT" sz="3200" dirty="0"/>
              <a:t>Poesie /</a:t>
            </a:r>
            <a:br>
              <a:rPr lang="it-IT" sz="3200" dirty="0"/>
            </a:br>
            <a:r>
              <a:rPr lang="it-IT" sz="3200" dirty="0" err="1"/>
              <a:t>Einsamkeit</a:t>
            </a:r>
            <a:endParaRPr lang="it-AT" sz="3200" dirty="0"/>
          </a:p>
        </p:txBody>
      </p:sp>
      <p:sp>
        <p:nvSpPr>
          <p:cNvPr id="3" name="Segnaposto contenuto 2">
            <a:extLst>
              <a:ext uri="{FF2B5EF4-FFF2-40B4-BE49-F238E27FC236}">
                <a16:creationId xmlns:a16="http://schemas.microsoft.com/office/drawing/2014/main" id="{FFCCDA63-79E3-A3CA-3E16-DCEFC150B215}"/>
              </a:ext>
            </a:extLst>
          </p:cNvPr>
          <p:cNvSpPr>
            <a:spLocks noGrp="1"/>
          </p:cNvSpPr>
          <p:nvPr>
            <p:ph idx="1"/>
          </p:nvPr>
        </p:nvSpPr>
        <p:spPr>
          <a:xfrm>
            <a:off x="2520778" y="2458994"/>
            <a:ext cx="8861924" cy="3827505"/>
          </a:xfrm>
        </p:spPr>
        <p:txBody>
          <a:bodyPr>
            <a:normAutofit/>
          </a:bodyPr>
          <a:lstStyle/>
          <a:p>
            <a:pPr>
              <a:buFont typeface="Wingdings" pitchFamily="2" charset="2"/>
              <a:buChar char="Ø"/>
            </a:pPr>
            <a:r>
              <a:rPr lang="it-IT" sz="2400" dirty="0">
                <a:latin typeface="+mj-lt"/>
              </a:rPr>
              <a:t>William </a:t>
            </a:r>
            <a:r>
              <a:rPr lang="it-IT" sz="2400" dirty="0" err="1">
                <a:latin typeface="+mj-lt"/>
              </a:rPr>
              <a:t>Worsdworth</a:t>
            </a:r>
            <a:r>
              <a:rPr lang="it-IT" sz="2400" dirty="0">
                <a:latin typeface="+mj-lt"/>
              </a:rPr>
              <a:t>: „</a:t>
            </a:r>
            <a:r>
              <a:rPr lang="it-IT" sz="2400" dirty="0" err="1">
                <a:latin typeface="+mj-lt"/>
              </a:rPr>
              <a:t>bliss</a:t>
            </a:r>
            <a:r>
              <a:rPr lang="it-IT" sz="2400" dirty="0">
                <a:latin typeface="+mj-lt"/>
              </a:rPr>
              <a:t> of </a:t>
            </a:r>
            <a:r>
              <a:rPr lang="it-IT" sz="2400" dirty="0" err="1">
                <a:latin typeface="+mj-lt"/>
              </a:rPr>
              <a:t>solitude</a:t>
            </a:r>
            <a:r>
              <a:rPr lang="it-IT" sz="2400" dirty="0">
                <a:latin typeface="+mj-lt"/>
              </a:rPr>
              <a:t>“ (</a:t>
            </a:r>
            <a:r>
              <a:rPr lang="it-IT" sz="2400" i="1" dirty="0">
                <a:latin typeface="+mj-lt"/>
              </a:rPr>
              <a:t>The </a:t>
            </a:r>
            <a:r>
              <a:rPr lang="it-IT" sz="2400" i="1" dirty="0" err="1">
                <a:latin typeface="+mj-lt"/>
              </a:rPr>
              <a:t>Daffodils</a:t>
            </a:r>
            <a:r>
              <a:rPr lang="it-IT" sz="2400" dirty="0">
                <a:latin typeface="+mj-lt"/>
              </a:rPr>
              <a:t>, 1807) </a:t>
            </a:r>
          </a:p>
          <a:p>
            <a:pPr>
              <a:buFont typeface="Wingdings" pitchFamily="2" charset="2"/>
              <a:buChar char="Ø"/>
            </a:pPr>
            <a:r>
              <a:rPr lang="it-IT" sz="2400" dirty="0">
                <a:latin typeface="+mj-lt"/>
              </a:rPr>
              <a:t>o </a:t>
            </a:r>
            <a:r>
              <a:rPr lang="it-IT" sz="2400" i="1" dirty="0">
                <a:latin typeface="+mj-lt"/>
              </a:rPr>
              <a:t>beata </a:t>
            </a:r>
            <a:r>
              <a:rPr lang="it-IT" sz="2400" i="1" dirty="0" err="1">
                <a:latin typeface="+mj-lt"/>
              </a:rPr>
              <a:t>solitudo</a:t>
            </a:r>
            <a:r>
              <a:rPr lang="it-IT" sz="2400" i="1" dirty="0">
                <a:latin typeface="+mj-lt"/>
              </a:rPr>
              <a:t>, o sola </a:t>
            </a:r>
            <a:r>
              <a:rPr lang="it-IT" sz="2400" i="1" dirty="0" err="1">
                <a:latin typeface="+mj-lt"/>
              </a:rPr>
              <a:t>beatitudo</a:t>
            </a:r>
            <a:r>
              <a:rPr lang="it-IT" sz="2400" i="1" dirty="0">
                <a:latin typeface="+mj-lt"/>
              </a:rPr>
              <a:t> </a:t>
            </a:r>
            <a:r>
              <a:rPr lang="it-IT" sz="2400" dirty="0">
                <a:latin typeface="+mj-lt"/>
              </a:rPr>
              <a:t>(O </a:t>
            </a:r>
            <a:r>
              <a:rPr lang="it-IT" sz="2400" dirty="0" err="1">
                <a:latin typeface="+mj-lt"/>
              </a:rPr>
              <a:t>glückliche</a:t>
            </a:r>
            <a:r>
              <a:rPr lang="it-IT" sz="2400" dirty="0">
                <a:latin typeface="+mj-lt"/>
              </a:rPr>
              <a:t> </a:t>
            </a:r>
            <a:r>
              <a:rPr lang="it-IT" sz="2400" dirty="0" err="1">
                <a:latin typeface="+mj-lt"/>
              </a:rPr>
              <a:t>Einsamkeit</a:t>
            </a:r>
            <a:r>
              <a:rPr lang="it-IT" sz="2400" dirty="0">
                <a:latin typeface="+mj-lt"/>
              </a:rPr>
              <a:t>, o </a:t>
            </a:r>
            <a:r>
              <a:rPr lang="it-IT" sz="2400" dirty="0" err="1">
                <a:latin typeface="+mj-lt"/>
              </a:rPr>
              <a:t>einzige</a:t>
            </a:r>
            <a:r>
              <a:rPr lang="it-IT" sz="2400" dirty="0">
                <a:latin typeface="+mj-lt"/>
              </a:rPr>
              <a:t> </a:t>
            </a:r>
            <a:r>
              <a:rPr lang="it-IT" sz="2400" dirty="0" err="1">
                <a:latin typeface="+mj-lt"/>
              </a:rPr>
              <a:t>Glückseligkeit</a:t>
            </a:r>
            <a:r>
              <a:rPr lang="it-IT" sz="2400" dirty="0">
                <a:latin typeface="+mj-lt"/>
              </a:rPr>
              <a:t>): Stille und </a:t>
            </a:r>
            <a:r>
              <a:rPr lang="it-IT" sz="2400" dirty="0" err="1">
                <a:latin typeface="+mj-lt"/>
              </a:rPr>
              <a:t>Abgeschiedenheit</a:t>
            </a:r>
            <a:r>
              <a:rPr lang="it-IT" sz="2400" dirty="0">
                <a:latin typeface="+mj-lt"/>
              </a:rPr>
              <a:t> </a:t>
            </a:r>
            <a:r>
              <a:rPr lang="it-IT" sz="2400" dirty="0" err="1">
                <a:latin typeface="+mj-lt"/>
              </a:rPr>
              <a:t>des</a:t>
            </a:r>
            <a:r>
              <a:rPr lang="it-IT" sz="2400" dirty="0">
                <a:latin typeface="+mj-lt"/>
              </a:rPr>
              <a:t> </a:t>
            </a:r>
            <a:r>
              <a:rPr lang="it-IT" sz="2400" dirty="0" err="1">
                <a:latin typeface="+mj-lt"/>
              </a:rPr>
              <a:t>klösterlichen</a:t>
            </a:r>
            <a:r>
              <a:rPr lang="it-IT" sz="2400" dirty="0">
                <a:latin typeface="+mj-lt"/>
              </a:rPr>
              <a:t> </a:t>
            </a:r>
            <a:r>
              <a:rPr lang="it-IT" sz="2400" dirty="0" err="1">
                <a:latin typeface="+mj-lt"/>
              </a:rPr>
              <a:t>Lebens</a:t>
            </a:r>
            <a:endParaRPr lang="it-IT" sz="2400" dirty="0">
              <a:latin typeface="+mj-lt"/>
            </a:endParaRPr>
          </a:p>
          <a:p>
            <a:pPr>
              <a:buFont typeface="Wingdings" pitchFamily="2" charset="2"/>
              <a:buChar char="Ø"/>
            </a:pPr>
            <a:r>
              <a:rPr lang="it-IT" sz="2400" dirty="0">
                <a:latin typeface="+mj-lt"/>
              </a:rPr>
              <a:t>Emily Dickinson: «a </a:t>
            </a:r>
            <a:r>
              <a:rPr lang="it-IT" sz="2400" dirty="0" err="1">
                <a:latin typeface="+mj-lt"/>
              </a:rPr>
              <a:t>solitude</a:t>
            </a:r>
            <a:r>
              <a:rPr lang="it-IT" sz="2400" dirty="0">
                <a:latin typeface="+mj-lt"/>
              </a:rPr>
              <a:t> of </a:t>
            </a:r>
            <a:r>
              <a:rPr lang="it-IT" sz="2400" dirty="0" err="1">
                <a:latin typeface="+mj-lt"/>
              </a:rPr>
              <a:t>space</a:t>
            </a:r>
            <a:r>
              <a:rPr lang="it-IT" sz="2400" dirty="0">
                <a:latin typeface="+mj-lt"/>
              </a:rPr>
              <a:t>» (</a:t>
            </a:r>
            <a:r>
              <a:rPr lang="it-IT" sz="2400" dirty="0" err="1">
                <a:latin typeface="+mj-lt"/>
              </a:rPr>
              <a:t>Gedicht</a:t>
            </a:r>
            <a:r>
              <a:rPr lang="it-IT" sz="2400" dirty="0">
                <a:latin typeface="+mj-lt"/>
              </a:rPr>
              <a:t> 1.696)</a:t>
            </a:r>
          </a:p>
        </p:txBody>
      </p:sp>
    </p:spTree>
    <p:extLst>
      <p:ext uri="{BB962C8B-B14F-4D97-AF65-F5344CB8AC3E}">
        <p14:creationId xmlns:p14="http://schemas.microsoft.com/office/powerpoint/2010/main" val="3907192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136DBE-6B47-CBE8-DB53-A7924A4A3DF8}"/>
              </a:ext>
            </a:extLst>
          </p:cNvPr>
          <p:cNvSpPr>
            <a:spLocks noGrp="1"/>
          </p:cNvSpPr>
          <p:nvPr>
            <p:ph type="title"/>
          </p:nvPr>
        </p:nvSpPr>
        <p:spPr/>
        <p:txBody>
          <a:bodyPr/>
          <a:lstStyle/>
          <a:p>
            <a:r>
              <a:rPr lang="it-IT" dirty="0" err="1"/>
              <a:t>Eingezogenheit</a:t>
            </a:r>
            <a:endParaRPr lang="it-AT" dirty="0"/>
          </a:p>
        </p:txBody>
      </p:sp>
      <p:sp>
        <p:nvSpPr>
          <p:cNvPr id="3" name="Segnaposto contenuto 2">
            <a:extLst>
              <a:ext uri="{FF2B5EF4-FFF2-40B4-BE49-F238E27FC236}">
                <a16:creationId xmlns:a16="http://schemas.microsoft.com/office/drawing/2014/main" id="{AE591BEE-FCE0-87CF-F486-4C0C61D31175}"/>
              </a:ext>
            </a:extLst>
          </p:cNvPr>
          <p:cNvSpPr>
            <a:spLocks noGrp="1"/>
          </p:cNvSpPr>
          <p:nvPr>
            <p:ph idx="1"/>
          </p:nvPr>
        </p:nvSpPr>
        <p:spPr>
          <a:xfrm>
            <a:off x="2607276" y="2520778"/>
            <a:ext cx="8403624" cy="3765722"/>
          </a:xfrm>
        </p:spPr>
        <p:txBody>
          <a:bodyPr>
            <a:normAutofit/>
          </a:bodyPr>
          <a:lstStyle/>
          <a:p>
            <a:pPr marL="0" indent="0">
              <a:buNone/>
            </a:pPr>
            <a:r>
              <a:rPr lang="it-IT" sz="2200" dirty="0"/>
              <a:t>«Die </a:t>
            </a:r>
            <a:r>
              <a:rPr lang="it-IT" sz="2200" dirty="0" err="1"/>
              <a:t>Eingezogenheit</a:t>
            </a:r>
            <a:r>
              <a:rPr lang="it-IT" sz="2200" dirty="0"/>
              <a:t> </a:t>
            </a:r>
            <a:r>
              <a:rPr lang="it-IT" sz="2200" dirty="0" err="1"/>
              <a:t>schafft</a:t>
            </a:r>
            <a:r>
              <a:rPr lang="it-IT" sz="2200" dirty="0"/>
              <a:t> und </a:t>
            </a:r>
            <a:r>
              <a:rPr lang="it-IT" sz="2200" dirty="0" err="1"/>
              <a:t>schützt</a:t>
            </a:r>
            <a:r>
              <a:rPr lang="it-IT" sz="2200" dirty="0"/>
              <a:t> die </a:t>
            </a:r>
            <a:r>
              <a:rPr lang="it-IT" sz="2200" dirty="0" err="1"/>
              <a:t>Einsamkeit</a:t>
            </a:r>
            <a:r>
              <a:rPr lang="it-IT" sz="2200" dirty="0"/>
              <a:t>. Und in </a:t>
            </a:r>
            <a:r>
              <a:rPr lang="it-IT" sz="2200" dirty="0" err="1"/>
              <a:t>dieser</a:t>
            </a:r>
            <a:r>
              <a:rPr lang="it-IT" sz="2200" dirty="0"/>
              <a:t> </a:t>
            </a:r>
            <a:r>
              <a:rPr lang="it-IT" sz="2200" dirty="0" err="1"/>
              <a:t>Einsamkeit</a:t>
            </a:r>
            <a:r>
              <a:rPr lang="it-IT" sz="2200" dirty="0"/>
              <a:t> </a:t>
            </a:r>
            <a:r>
              <a:rPr lang="it-IT" sz="2200" dirty="0" err="1"/>
              <a:t>erwacht</a:t>
            </a:r>
            <a:r>
              <a:rPr lang="it-IT" sz="2200" dirty="0"/>
              <a:t> </a:t>
            </a:r>
            <a:r>
              <a:rPr lang="it-IT" sz="2200" dirty="0" err="1"/>
              <a:t>unser</a:t>
            </a:r>
            <a:r>
              <a:rPr lang="it-IT" sz="2200" dirty="0"/>
              <a:t> </a:t>
            </a:r>
            <a:r>
              <a:rPr lang="it-IT" sz="2200" dirty="0" err="1"/>
              <a:t>Wesen</a:t>
            </a:r>
            <a:r>
              <a:rPr lang="it-IT" sz="2200" dirty="0"/>
              <a:t> </a:t>
            </a:r>
            <a:r>
              <a:rPr lang="it-IT" sz="2200" dirty="0" err="1"/>
              <a:t>zu</a:t>
            </a:r>
            <a:r>
              <a:rPr lang="it-IT" sz="2200" dirty="0"/>
              <a:t> </a:t>
            </a:r>
            <a:r>
              <a:rPr lang="it-IT" sz="2200" dirty="0" err="1"/>
              <a:t>Gott</a:t>
            </a:r>
            <a:r>
              <a:rPr lang="it-IT" sz="2200" dirty="0"/>
              <a:t> und </a:t>
            </a:r>
            <a:r>
              <a:rPr lang="it-IT" sz="2200" dirty="0" err="1"/>
              <a:t>steht</a:t>
            </a:r>
            <a:r>
              <a:rPr lang="it-IT" sz="2200" dirty="0"/>
              <a:t> </a:t>
            </a:r>
            <a:r>
              <a:rPr lang="it-IT" sz="2200" dirty="0" err="1"/>
              <a:t>vor</a:t>
            </a:r>
            <a:r>
              <a:rPr lang="it-IT" sz="2200" dirty="0"/>
              <a:t> </a:t>
            </a:r>
            <a:r>
              <a:rPr lang="it-IT" sz="2200" dirty="0" err="1"/>
              <a:t>dessen</a:t>
            </a:r>
            <a:r>
              <a:rPr lang="it-IT" sz="2200" dirty="0"/>
              <a:t> </a:t>
            </a:r>
            <a:r>
              <a:rPr lang="it-IT" sz="2200" dirty="0" err="1"/>
              <a:t>Antlitz</a:t>
            </a:r>
            <a:r>
              <a:rPr lang="it-IT" sz="2200" dirty="0"/>
              <a:t>. </a:t>
            </a:r>
            <a:r>
              <a:rPr lang="it-IT" sz="2200" dirty="0" err="1"/>
              <a:t>Dann</a:t>
            </a:r>
            <a:r>
              <a:rPr lang="it-IT" sz="2200" dirty="0"/>
              <a:t> </a:t>
            </a:r>
            <a:r>
              <a:rPr lang="it-IT" sz="2200" dirty="0" err="1"/>
              <a:t>stehen</a:t>
            </a:r>
            <a:r>
              <a:rPr lang="it-IT" sz="2200" dirty="0"/>
              <a:t> </a:t>
            </a:r>
            <a:r>
              <a:rPr lang="it-IT" sz="2200" dirty="0" err="1"/>
              <a:t>wir</a:t>
            </a:r>
            <a:r>
              <a:rPr lang="it-IT" sz="2200" dirty="0"/>
              <a:t> </a:t>
            </a:r>
            <a:r>
              <a:rPr lang="it-IT" sz="2200" dirty="0" err="1"/>
              <a:t>Aug</a:t>
            </a:r>
            <a:r>
              <a:rPr lang="it-IT" sz="2200" dirty="0"/>
              <a:t>’ in </a:t>
            </a:r>
            <a:r>
              <a:rPr lang="it-IT" sz="2200" dirty="0" err="1"/>
              <a:t>Aug</a:t>
            </a:r>
            <a:r>
              <a:rPr lang="it-IT" sz="2200" dirty="0"/>
              <a:t> </a:t>
            </a:r>
            <a:r>
              <a:rPr lang="it-IT" sz="2200" dirty="0" err="1"/>
              <a:t>mit</a:t>
            </a:r>
            <a:r>
              <a:rPr lang="it-IT" sz="2200" dirty="0"/>
              <a:t> </a:t>
            </a:r>
            <a:r>
              <a:rPr lang="it-IT" sz="2200" dirty="0" err="1"/>
              <a:t>ihm</a:t>
            </a:r>
            <a:r>
              <a:rPr lang="it-IT" sz="2200" dirty="0"/>
              <a:t>, zum </a:t>
            </a:r>
            <a:r>
              <a:rPr lang="it-IT" sz="2200" dirty="0" err="1"/>
              <a:t>Reden</a:t>
            </a:r>
            <a:r>
              <a:rPr lang="it-IT" sz="2200" dirty="0"/>
              <a:t> und </a:t>
            </a:r>
            <a:r>
              <a:rPr lang="it-IT" sz="2200" dirty="0" err="1"/>
              <a:t>Vernehmen</a:t>
            </a:r>
            <a:r>
              <a:rPr lang="it-IT" sz="2200" dirty="0"/>
              <a:t>». </a:t>
            </a:r>
          </a:p>
          <a:p>
            <a:pPr marL="0" indent="0">
              <a:buNone/>
            </a:pPr>
            <a:endParaRPr lang="it-IT" sz="2200" dirty="0"/>
          </a:p>
          <a:p>
            <a:pPr marL="0" indent="0">
              <a:buNone/>
            </a:pPr>
            <a:r>
              <a:rPr lang="it-IT" dirty="0" err="1"/>
              <a:t>R</a:t>
            </a:r>
            <a:r>
              <a:rPr lang="it-IT" dirty="0"/>
              <a:t>. Guardini, </a:t>
            </a:r>
            <a:r>
              <a:rPr lang="it-IT" i="1" dirty="0" err="1"/>
              <a:t>Einsamkeit</a:t>
            </a:r>
            <a:r>
              <a:rPr lang="it-IT" dirty="0"/>
              <a:t>, 1923.</a:t>
            </a:r>
          </a:p>
          <a:p>
            <a:pPr marL="0" indent="0">
              <a:buNone/>
            </a:pPr>
            <a:endParaRPr lang="it-AT" sz="2200" dirty="0"/>
          </a:p>
        </p:txBody>
      </p:sp>
    </p:spTree>
    <p:extLst>
      <p:ext uri="{BB962C8B-B14F-4D97-AF65-F5344CB8AC3E}">
        <p14:creationId xmlns:p14="http://schemas.microsoft.com/office/powerpoint/2010/main" val="30122755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40A94A-6DAB-5700-A697-18FC21106233}"/>
              </a:ext>
            </a:extLst>
          </p:cNvPr>
          <p:cNvSpPr>
            <a:spLocks noGrp="1"/>
          </p:cNvSpPr>
          <p:nvPr>
            <p:ph type="title"/>
          </p:nvPr>
        </p:nvSpPr>
        <p:spPr/>
        <p:txBody>
          <a:bodyPr/>
          <a:lstStyle/>
          <a:p>
            <a:r>
              <a:rPr lang="it-IT" dirty="0" err="1"/>
              <a:t>das</a:t>
            </a:r>
            <a:r>
              <a:rPr lang="it-IT" dirty="0"/>
              <a:t> </a:t>
            </a:r>
            <a:r>
              <a:rPr lang="it-IT" dirty="0" err="1"/>
              <a:t>Archipel</a:t>
            </a:r>
            <a:r>
              <a:rPr lang="it-IT" dirty="0"/>
              <a:t> </a:t>
            </a:r>
            <a:endParaRPr lang="it-AT" dirty="0"/>
          </a:p>
        </p:txBody>
      </p:sp>
      <p:sp>
        <p:nvSpPr>
          <p:cNvPr id="3" name="Segnaposto contenuto 2">
            <a:extLst>
              <a:ext uri="{FF2B5EF4-FFF2-40B4-BE49-F238E27FC236}">
                <a16:creationId xmlns:a16="http://schemas.microsoft.com/office/drawing/2014/main" id="{17B3FF3A-05C8-C307-656D-D1B215256AE1}"/>
              </a:ext>
            </a:extLst>
          </p:cNvPr>
          <p:cNvSpPr>
            <a:spLocks noGrp="1"/>
          </p:cNvSpPr>
          <p:nvPr>
            <p:ph idx="1"/>
          </p:nvPr>
        </p:nvSpPr>
        <p:spPr>
          <a:xfrm>
            <a:off x="2854410" y="3076832"/>
            <a:ext cx="8156489" cy="3209668"/>
          </a:xfrm>
        </p:spPr>
        <p:txBody>
          <a:bodyPr>
            <a:normAutofit/>
          </a:bodyPr>
          <a:lstStyle/>
          <a:p>
            <a:pPr marL="0" indent="0">
              <a:buNone/>
            </a:pPr>
            <a:r>
              <a:rPr lang="it-IT" sz="2200" dirty="0" err="1"/>
              <a:t>Inseln</a:t>
            </a:r>
            <a:r>
              <a:rPr lang="it-IT" sz="2200" dirty="0"/>
              <a:t> </a:t>
            </a:r>
            <a:r>
              <a:rPr lang="it-IT" sz="2200" dirty="0" err="1"/>
              <a:t>können</a:t>
            </a:r>
            <a:r>
              <a:rPr lang="it-IT" sz="2200" dirty="0"/>
              <a:t> in </a:t>
            </a:r>
            <a:r>
              <a:rPr lang="it-IT" sz="2200" dirty="0" err="1"/>
              <a:t>der</a:t>
            </a:r>
            <a:r>
              <a:rPr lang="it-IT" sz="2200" dirty="0"/>
              <a:t> </a:t>
            </a:r>
            <a:r>
              <a:rPr lang="it-IT" sz="2200" dirty="0" err="1"/>
              <a:t>Tat</a:t>
            </a:r>
            <a:r>
              <a:rPr lang="it-IT" sz="2200" dirty="0"/>
              <a:t> </a:t>
            </a:r>
            <a:r>
              <a:rPr lang="it-IT" sz="2200" dirty="0" err="1"/>
              <a:t>Archipele</a:t>
            </a:r>
            <a:r>
              <a:rPr lang="it-IT" sz="2200" dirty="0"/>
              <a:t> </a:t>
            </a:r>
            <a:r>
              <a:rPr lang="it-IT" sz="2200" dirty="0" err="1"/>
              <a:t>bilden</a:t>
            </a:r>
            <a:r>
              <a:rPr lang="it-IT" sz="2200" dirty="0"/>
              <a:t>: </a:t>
            </a:r>
            <a:r>
              <a:rPr lang="it-IT" sz="2200" dirty="0" err="1"/>
              <a:t>sie</a:t>
            </a:r>
            <a:r>
              <a:rPr lang="it-IT" sz="2200" dirty="0"/>
              <a:t> </a:t>
            </a:r>
            <a:r>
              <a:rPr lang="it-IT" sz="2200" dirty="0" err="1"/>
              <a:t>können</a:t>
            </a:r>
            <a:r>
              <a:rPr lang="it-IT" sz="2200" dirty="0"/>
              <a:t> </a:t>
            </a:r>
            <a:r>
              <a:rPr lang="it-IT" sz="2200" dirty="0" err="1"/>
              <a:t>sich</a:t>
            </a:r>
            <a:r>
              <a:rPr lang="it-IT" sz="2200" dirty="0"/>
              <a:t> </a:t>
            </a:r>
            <a:r>
              <a:rPr lang="it-IT" sz="2200" dirty="0" err="1"/>
              <a:t>nur</a:t>
            </a:r>
            <a:r>
              <a:rPr lang="it-IT" sz="2200" dirty="0"/>
              <a:t> </a:t>
            </a:r>
            <a:r>
              <a:rPr lang="it-IT" sz="2200" dirty="0" err="1"/>
              <a:t>deshalb</a:t>
            </a:r>
            <a:r>
              <a:rPr lang="it-IT" sz="2200" dirty="0"/>
              <a:t> in </a:t>
            </a:r>
            <a:r>
              <a:rPr lang="it-IT" sz="2200" dirty="0" err="1"/>
              <a:t>Freiheit</a:t>
            </a:r>
            <a:r>
              <a:rPr lang="it-IT" sz="2200" dirty="0"/>
              <a:t> </a:t>
            </a:r>
            <a:r>
              <a:rPr lang="it-IT" sz="2200" dirty="0" err="1"/>
              <a:t>aufeinander</a:t>
            </a:r>
            <a:r>
              <a:rPr lang="it-IT" sz="2200" dirty="0"/>
              <a:t> </a:t>
            </a:r>
            <a:r>
              <a:rPr lang="it-IT" sz="2200" dirty="0" err="1"/>
              <a:t>beziehen</a:t>
            </a:r>
            <a:r>
              <a:rPr lang="it-IT" sz="2200" dirty="0"/>
              <a:t>, </a:t>
            </a:r>
            <a:r>
              <a:rPr lang="it-IT" sz="2200" dirty="0" err="1"/>
              <a:t>weil</a:t>
            </a:r>
            <a:r>
              <a:rPr lang="it-IT" sz="2200" dirty="0"/>
              <a:t> </a:t>
            </a:r>
            <a:r>
              <a:rPr lang="it-IT" sz="2200" dirty="0" err="1"/>
              <a:t>sie</a:t>
            </a:r>
            <a:r>
              <a:rPr lang="it-IT" sz="2200" dirty="0"/>
              <a:t> </a:t>
            </a:r>
            <a:r>
              <a:rPr lang="it-IT" sz="2200" dirty="0" err="1"/>
              <a:t>verschieden</a:t>
            </a:r>
            <a:r>
              <a:rPr lang="it-IT" sz="2200" dirty="0"/>
              <a:t> und „</a:t>
            </a:r>
            <a:r>
              <a:rPr lang="it-IT" sz="2200" dirty="0" err="1"/>
              <a:t>einsam</a:t>
            </a:r>
            <a:r>
              <a:rPr lang="it-IT" sz="2200" dirty="0"/>
              <a:t>“ </a:t>
            </a:r>
            <a:r>
              <a:rPr lang="it-IT" sz="2200" dirty="0" err="1"/>
              <a:t>sind</a:t>
            </a:r>
            <a:r>
              <a:rPr lang="it-IT" sz="2200" dirty="0"/>
              <a:t>; </a:t>
            </a:r>
            <a:r>
              <a:rPr lang="it-IT" sz="2200" dirty="0" err="1"/>
              <a:t>weil</a:t>
            </a:r>
            <a:r>
              <a:rPr lang="it-IT" sz="2200" dirty="0"/>
              <a:t> die </a:t>
            </a:r>
            <a:r>
              <a:rPr lang="it-IT" sz="2200" dirty="0" err="1"/>
              <a:t>Möglichkeit</a:t>
            </a:r>
            <a:r>
              <a:rPr lang="it-IT" sz="2200" dirty="0"/>
              <a:t> </a:t>
            </a:r>
            <a:r>
              <a:rPr lang="it-IT" sz="2200" dirty="0" err="1"/>
              <a:t>ihrer</a:t>
            </a:r>
            <a:r>
              <a:rPr lang="it-IT" sz="2200" dirty="0"/>
              <a:t> </a:t>
            </a:r>
            <a:r>
              <a:rPr lang="it-IT" sz="2200" dirty="0" err="1"/>
              <a:t>Vereinigung</a:t>
            </a:r>
            <a:r>
              <a:rPr lang="it-IT" sz="2200" dirty="0"/>
              <a:t> in </a:t>
            </a:r>
            <a:r>
              <a:rPr lang="it-IT" sz="2200" dirty="0" err="1"/>
              <a:t>einem</a:t>
            </a:r>
            <a:r>
              <a:rPr lang="it-IT" sz="2200" dirty="0"/>
              <a:t> </a:t>
            </a:r>
            <a:r>
              <a:rPr lang="it-IT" sz="2200" dirty="0" err="1"/>
              <a:t>gemeinsamen</a:t>
            </a:r>
            <a:r>
              <a:rPr lang="it-IT" sz="2200" dirty="0"/>
              <a:t> Land </a:t>
            </a:r>
            <a:r>
              <a:rPr lang="it-IT" sz="2200" dirty="0" err="1"/>
              <a:t>fehlt</a:t>
            </a:r>
            <a:r>
              <a:rPr lang="it-IT" sz="2200" dirty="0"/>
              <a:t>. </a:t>
            </a:r>
            <a:endParaRPr lang="it-AT" sz="2200" dirty="0"/>
          </a:p>
        </p:txBody>
      </p:sp>
    </p:spTree>
    <p:extLst>
      <p:ext uri="{BB962C8B-B14F-4D97-AF65-F5344CB8AC3E}">
        <p14:creationId xmlns:p14="http://schemas.microsoft.com/office/powerpoint/2010/main" val="18565223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559B2E-9BDE-E129-49EA-F5FEEBF088EF}"/>
              </a:ext>
            </a:extLst>
          </p:cNvPr>
          <p:cNvSpPr>
            <a:spLocks noGrp="1"/>
          </p:cNvSpPr>
          <p:nvPr>
            <p:ph type="title"/>
          </p:nvPr>
        </p:nvSpPr>
        <p:spPr/>
        <p:txBody>
          <a:bodyPr/>
          <a:lstStyle/>
          <a:p>
            <a:endParaRPr lang="it-AT"/>
          </a:p>
        </p:txBody>
      </p:sp>
      <p:sp>
        <p:nvSpPr>
          <p:cNvPr id="3" name="Segnaposto contenuto 2">
            <a:extLst>
              <a:ext uri="{FF2B5EF4-FFF2-40B4-BE49-F238E27FC236}">
                <a16:creationId xmlns:a16="http://schemas.microsoft.com/office/drawing/2014/main" id="{84945BBF-37F8-0E2B-1957-3A28177A1DEC}"/>
              </a:ext>
            </a:extLst>
          </p:cNvPr>
          <p:cNvSpPr>
            <a:spLocks noGrp="1"/>
          </p:cNvSpPr>
          <p:nvPr>
            <p:ph idx="1"/>
          </p:nvPr>
        </p:nvSpPr>
        <p:spPr>
          <a:xfrm>
            <a:off x="2384854" y="2384473"/>
            <a:ext cx="8626046" cy="3902027"/>
          </a:xfrm>
        </p:spPr>
        <p:txBody>
          <a:bodyPr/>
          <a:lstStyle/>
          <a:p>
            <a:pPr marL="0" indent="0">
              <a:buNone/>
            </a:pPr>
            <a:r>
              <a:rPr lang="it-IT" sz="2200" dirty="0" err="1"/>
              <a:t>Das</a:t>
            </a:r>
            <a:r>
              <a:rPr lang="it-IT" sz="2200" dirty="0"/>
              <a:t> </a:t>
            </a:r>
            <a:r>
              <a:rPr lang="it-IT" sz="2200" dirty="0" err="1"/>
              <a:t>Leben</a:t>
            </a:r>
            <a:r>
              <a:rPr lang="it-IT" sz="2200" dirty="0"/>
              <a:t> </a:t>
            </a:r>
            <a:r>
              <a:rPr lang="it-IT" sz="2200" dirty="0" err="1"/>
              <a:t>bleibt</a:t>
            </a:r>
            <a:r>
              <a:rPr lang="it-IT" sz="2200" dirty="0"/>
              <a:t> </a:t>
            </a:r>
            <a:r>
              <a:rPr lang="it-IT" sz="2200" dirty="0" err="1"/>
              <a:t>nur</a:t>
            </a:r>
            <a:r>
              <a:rPr lang="it-IT" sz="2200" dirty="0"/>
              <a:t> </a:t>
            </a:r>
            <a:r>
              <a:rPr lang="it-IT" sz="2200" dirty="0" err="1"/>
              <a:t>dann</a:t>
            </a:r>
            <a:r>
              <a:rPr lang="it-IT" sz="2200" dirty="0"/>
              <a:t> </a:t>
            </a:r>
            <a:r>
              <a:rPr lang="it-IT" sz="2200" dirty="0" err="1"/>
              <a:t>gesund</a:t>
            </a:r>
            <a:r>
              <a:rPr lang="it-IT" sz="2200" dirty="0"/>
              <a:t>, </a:t>
            </a:r>
            <a:r>
              <a:rPr lang="it-IT" sz="2200" dirty="0" err="1"/>
              <a:t>wenn</a:t>
            </a:r>
            <a:r>
              <a:rPr lang="it-IT" sz="2200" dirty="0"/>
              <a:t> es die </a:t>
            </a:r>
            <a:r>
              <a:rPr lang="it-IT" sz="2200" dirty="0" err="1"/>
              <a:t>Erfahrung</a:t>
            </a:r>
            <a:r>
              <a:rPr lang="it-IT" sz="2200" dirty="0"/>
              <a:t> </a:t>
            </a:r>
            <a:r>
              <a:rPr lang="it-IT" sz="2200" dirty="0" err="1"/>
              <a:t>der</a:t>
            </a:r>
            <a:r>
              <a:rPr lang="it-IT" sz="2200" dirty="0"/>
              <a:t> </a:t>
            </a:r>
            <a:r>
              <a:rPr lang="it-IT" sz="2200" dirty="0" err="1"/>
              <a:t>Einsamkeit</a:t>
            </a:r>
            <a:r>
              <a:rPr lang="it-IT" sz="2200" dirty="0"/>
              <a:t> </a:t>
            </a:r>
            <a:r>
              <a:rPr lang="it-IT" sz="2200" dirty="0" err="1"/>
              <a:t>immer</a:t>
            </a:r>
            <a:r>
              <a:rPr lang="it-IT" sz="2200" dirty="0"/>
              <a:t> </a:t>
            </a:r>
            <a:r>
              <a:rPr lang="it-IT" sz="2200" dirty="0" err="1"/>
              <a:t>wieder</a:t>
            </a:r>
            <a:r>
              <a:rPr lang="it-IT" sz="2200" dirty="0"/>
              <a:t> </a:t>
            </a:r>
            <a:r>
              <a:rPr lang="it-IT" sz="2200" dirty="0" err="1"/>
              <a:t>erneuert</a:t>
            </a:r>
            <a:r>
              <a:rPr lang="it-IT" sz="2200" dirty="0"/>
              <a:t>; in </a:t>
            </a:r>
            <a:r>
              <a:rPr lang="it-IT" sz="2200" dirty="0" err="1"/>
              <a:t>gewissem</a:t>
            </a:r>
            <a:r>
              <a:rPr lang="it-IT" sz="2200" dirty="0"/>
              <a:t> </a:t>
            </a:r>
            <a:r>
              <a:rPr lang="it-IT" sz="2200" dirty="0" err="1"/>
              <a:t>Maße</a:t>
            </a:r>
            <a:r>
              <a:rPr lang="it-IT" sz="2200" dirty="0"/>
              <a:t> </a:t>
            </a:r>
            <a:r>
              <a:rPr lang="it-IT" sz="2200" dirty="0" err="1"/>
              <a:t>geschieht</a:t>
            </a:r>
            <a:r>
              <a:rPr lang="it-IT" sz="2200" dirty="0"/>
              <a:t> </a:t>
            </a:r>
            <a:r>
              <a:rPr lang="it-IT" sz="2200" dirty="0" err="1"/>
              <a:t>dies</a:t>
            </a:r>
            <a:r>
              <a:rPr lang="it-IT" sz="2200" dirty="0"/>
              <a:t> in </a:t>
            </a:r>
            <a:r>
              <a:rPr lang="it-IT" sz="2200" dirty="0" err="1"/>
              <a:t>jedem</a:t>
            </a:r>
            <a:r>
              <a:rPr lang="it-IT" sz="2200" dirty="0"/>
              <a:t> </a:t>
            </a:r>
            <a:r>
              <a:rPr lang="it-IT" sz="2200" dirty="0" err="1"/>
              <a:t>Menschen</a:t>
            </a:r>
            <a:r>
              <a:rPr lang="it-IT" sz="2200" dirty="0"/>
              <a:t>: in </a:t>
            </a:r>
            <a:r>
              <a:rPr lang="it-IT" sz="2200" dirty="0" err="1"/>
              <a:t>exemplarischer</a:t>
            </a:r>
            <a:r>
              <a:rPr lang="it-IT" sz="2200" dirty="0"/>
              <a:t> </a:t>
            </a:r>
            <a:r>
              <a:rPr lang="it-IT" sz="2200" dirty="0" err="1"/>
              <a:t>Weise</a:t>
            </a:r>
            <a:r>
              <a:rPr lang="it-IT" sz="2200" dirty="0"/>
              <a:t> </a:t>
            </a:r>
            <a:r>
              <a:rPr lang="it-IT" sz="2200" dirty="0" err="1"/>
              <a:t>geschieht</a:t>
            </a:r>
            <a:r>
              <a:rPr lang="it-IT" sz="2200" dirty="0"/>
              <a:t> es in </a:t>
            </a:r>
            <a:r>
              <a:rPr lang="it-IT" sz="2200" dirty="0" err="1"/>
              <a:t>einigen</a:t>
            </a:r>
            <a:r>
              <a:rPr lang="it-IT" sz="2200" dirty="0"/>
              <a:t>, </a:t>
            </a:r>
            <a:r>
              <a:rPr lang="it-IT" sz="2200" dirty="0" err="1"/>
              <a:t>stellvertretend</a:t>
            </a:r>
            <a:r>
              <a:rPr lang="it-IT" sz="2200" dirty="0"/>
              <a:t> </a:t>
            </a:r>
            <a:r>
              <a:rPr lang="it-IT" sz="2200" dirty="0" err="1"/>
              <a:t>für</a:t>
            </a:r>
            <a:r>
              <a:rPr lang="it-IT" sz="2200" dirty="0"/>
              <a:t> alle. In </a:t>
            </a:r>
            <a:r>
              <a:rPr lang="it-IT" sz="2200" dirty="0" err="1"/>
              <a:t>der</a:t>
            </a:r>
            <a:r>
              <a:rPr lang="it-IT" sz="2200" dirty="0"/>
              <a:t> </a:t>
            </a:r>
            <a:r>
              <a:rPr lang="it-IT" sz="2200" dirty="0" err="1"/>
              <a:t>Einsamkeit</a:t>
            </a:r>
            <a:r>
              <a:rPr lang="it-IT" sz="2200" dirty="0"/>
              <a:t> </a:t>
            </a:r>
            <a:r>
              <a:rPr lang="it-IT" sz="2200" dirty="0" err="1"/>
              <a:t>wird</a:t>
            </a:r>
            <a:r>
              <a:rPr lang="it-IT" sz="2200" dirty="0"/>
              <a:t> </a:t>
            </a:r>
            <a:r>
              <a:rPr lang="it-IT" sz="2200" dirty="0" err="1"/>
              <a:t>sich</a:t>
            </a:r>
            <a:r>
              <a:rPr lang="it-IT" sz="2200" dirty="0"/>
              <a:t> </a:t>
            </a:r>
            <a:r>
              <a:rPr lang="it-IT" sz="2200" dirty="0" err="1"/>
              <a:t>der</a:t>
            </a:r>
            <a:r>
              <a:rPr lang="it-IT" sz="2200" dirty="0"/>
              <a:t> </a:t>
            </a:r>
            <a:r>
              <a:rPr lang="it-IT" sz="2200" dirty="0" err="1"/>
              <a:t>Mensch</a:t>
            </a:r>
            <a:r>
              <a:rPr lang="it-IT" sz="2200" dirty="0"/>
              <a:t>, </a:t>
            </a:r>
            <a:r>
              <a:rPr lang="it-IT" sz="2200" dirty="0" err="1"/>
              <a:t>der</a:t>
            </a:r>
            <a:r>
              <a:rPr lang="it-IT" sz="2200" dirty="0"/>
              <a:t> </a:t>
            </a:r>
            <a:r>
              <a:rPr lang="it-IT" sz="2200" dirty="0" err="1"/>
              <a:t>eng</a:t>
            </a:r>
            <a:r>
              <a:rPr lang="it-IT" sz="2200" dirty="0"/>
              <a:t> in </a:t>
            </a:r>
            <a:r>
              <a:rPr lang="it-IT" sz="2200" dirty="0" err="1"/>
              <a:t>das</a:t>
            </a:r>
            <a:r>
              <a:rPr lang="it-IT" sz="2200" dirty="0"/>
              <a:t> </a:t>
            </a:r>
            <a:r>
              <a:rPr lang="it-IT" sz="2200" dirty="0" err="1"/>
              <a:t>Netz</a:t>
            </a:r>
            <a:r>
              <a:rPr lang="it-IT" sz="2200" dirty="0"/>
              <a:t> </a:t>
            </a:r>
            <a:r>
              <a:rPr lang="it-IT" sz="2200" dirty="0" err="1"/>
              <a:t>der</a:t>
            </a:r>
            <a:r>
              <a:rPr lang="it-IT" sz="2200" dirty="0"/>
              <a:t> </a:t>
            </a:r>
            <a:r>
              <a:rPr lang="it-IT" sz="2200" dirty="0" err="1"/>
              <a:t>Gemeinschaftsbeziehungen</a:t>
            </a:r>
            <a:r>
              <a:rPr lang="it-IT" sz="2200" dirty="0"/>
              <a:t> </a:t>
            </a:r>
            <a:r>
              <a:rPr lang="it-IT" sz="2200" dirty="0" err="1"/>
              <a:t>eingebunden</a:t>
            </a:r>
            <a:r>
              <a:rPr lang="it-IT" sz="2200" dirty="0"/>
              <a:t> </a:t>
            </a:r>
            <a:r>
              <a:rPr lang="it-IT" sz="2200" dirty="0" err="1"/>
              <a:t>ist</a:t>
            </a:r>
            <a:r>
              <a:rPr lang="it-IT" sz="2200" dirty="0"/>
              <a:t>, </a:t>
            </a:r>
            <a:r>
              <a:rPr lang="it-IT" sz="2200" dirty="0" err="1"/>
              <a:t>seiner</a:t>
            </a:r>
            <a:r>
              <a:rPr lang="it-IT" sz="2200" dirty="0"/>
              <a:t> </a:t>
            </a:r>
            <a:r>
              <a:rPr lang="it-IT" sz="2200" dirty="0" err="1"/>
              <a:t>Person</a:t>
            </a:r>
            <a:r>
              <a:rPr lang="it-IT" sz="2200" dirty="0"/>
              <a:t> </a:t>
            </a:r>
            <a:r>
              <a:rPr lang="it-IT" sz="2200" dirty="0" err="1"/>
              <a:t>bewusst</a:t>
            </a:r>
            <a:r>
              <a:rPr lang="it-IT" sz="2200" dirty="0"/>
              <a:t>.</a:t>
            </a:r>
          </a:p>
          <a:p>
            <a:pPr marL="0" indent="0">
              <a:buNone/>
            </a:pPr>
            <a:r>
              <a:rPr lang="it-IT" dirty="0" err="1"/>
              <a:t>R</a:t>
            </a:r>
            <a:r>
              <a:rPr lang="it-IT" dirty="0"/>
              <a:t>. Guardini, </a:t>
            </a:r>
            <a:r>
              <a:rPr lang="it-IT" dirty="0" err="1"/>
              <a:t>Freiheit</a:t>
            </a:r>
            <a:r>
              <a:rPr lang="it-IT" dirty="0"/>
              <a:t> – </a:t>
            </a:r>
            <a:r>
              <a:rPr lang="it-IT" dirty="0" err="1"/>
              <a:t>Gnade</a:t>
            </a:r>
            <a:r>
              <a:rPr lang="it-IT" dirty="0"/>
              <a:t> – </a:t>
            </a:r>
            <a:r>
              <a:rPr lang="it-IT" dirty="0" err="1"/>
              <a:t>Schicksal</a:t>
            </a:r>
            <a:r>
              <a:rPr lang="it-IT" dirty="0"/>
              <a:t> Drei </a:t>
            </a:r>
            <a:r>
              <a:rPr lang="it-IT" dirty="0" err="1"/>
              <a:t>Kapitel</a:t>
            </a:r>
            <a:r>
              <a:rPr lang="it-IT" dirty="0"/>
              <a:t> zur </a:t>
            </a:r>
            <a:r>
              <a:rPr lang="it-IT" dirty="0" err="1"/>
              <a:t>Deutung</a:t>
            </a:r>
            <a:r>
              <a:rPr lang="it-IT" dirty="0"/>
              <a:t> </a:t>
            </a:r>
            <a:r>
              <a:rPr lang="it-IT" dirty="0" err="1"/>
              <a:t>des</a:t>
            </a:r>
            <a:r>
              <a:rPr lang="it-IT" dirty="0"/>
              <a:t> </a:t>
            </a:r>
            <a:r>
              <a:rPr lang="it-IT" dirty="0" err="1"/>
              <a:t>Daseins</a:t>
            </a:r>
            <a:r>
              <a:rPr lang="it-IT" dirty="0"/>
              <a:t>.</a:t>
            </a:r>
          </a:p>
          <a:p>
            <a:pPr marL="0" indent="0">
              <a:buNone/>
            </a:pPr>
            <a:endParaRPr lang="it-AT" dirty="0"/>
          </a:p>
        </p:txBody>
      </p:sp>
    </p:spTree>
    <p:extLst>
      <p:ext uri="{BB962C8B-B14F-4D97-AF65-F5344CB8AC3E}">
        <p14:creationId xmlns:p14="http://schemas.microsoft.com/office/powerpoint/2010/main" val="32593762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363BA9-52B7-4394-FBF1-F096E873EB6F}"/>
              </a:ext>
            </a:extLst>
          </p:cNvPr>
          <p:cNvSpPr>
            <a:spLocks noGrp="1"/>
          </p:cNvSpPr>
          <p:nvPr>
            <p:ph type="title"/>
          </p:nvPr>
        </p:nvSpPr>
        <p:spPr>
          <a:xfrm>
            <a:off x="1000897" y="1025610"/>
            <a:ext cx="10010003" cy="840117"/>
          </a:xfrm>
        </p:spPr>
        <p:txBody>
          <a:bodyPr>
            <a:normAutofit fontScale="90000"/>
          </a:bodyPr>
          <a:lstStyle/>
          <a:p>
            <a:r>
              <a:rPr lang="it-IT" sz="3200" dirty="0"/>
              <a:t>Die </a:t>
            </a:r>
            <a:r>
              <a:rPr lang="it-IT" sz="3200" dirty="0" err="1"/>
              <a:t>Einsamkeit</a:t>
            </a:r>
            <a:r>
              <a:rPr lang="it-IT" sz="3200" dirty="0"/>
              <a:t> </a:t>
            </a:r>
            <a:r>
              <a:rPr lang="it-IT" sz="3200" dirty="0" err="1"/>
              <a:t>zwischen</a:t>
            </a:r>
            <a:r>
              <a:rPr lang="it-IT" sz="3200" dirty="0"/>
              <a:t> </a:t>
            </a:r>
            <a:r>
              <a:rPr lang="it-IT" sz="3200" dirty="0" err="1"/>
              <a:t>Weltverlust</a:t>
            </a:r>
            <a:r>
              <a:rPr lang="it-IT" sz="3200" dirty="0"/>
              <a:t> und </a:t>
            </a:r>
            <a:r>
              <a:rPr lang="it-IT" sz="3200" dirty="0" err="1"/>
              <a:t>Ichverlust</a:t>
            </a:r>
            <a:endParaRPr lang="it-AT" sz="3200" dirty="0"/>
          </a:p>
        </p:txBody>
      </p:sp>
      <p:sp>
        <p:nvSpPr>
          <p:cNvPr id="3" name="Segnaposto contenuto 2">
            <a:extLst>
              <a:ext uri="{FF2B5EF4-FFF2-40B4-BE49-F238E27FC236}">
                <a16:creationId xmlns:a16="http://schemas.microsoft.com/office/drawing/2014/main" id="{83E8ED5E-3DE3-57E8-C8E7-3F4CB8A3F384}"/>
              </a:ext>
            </a:extLst>
          </p:cNvPr>
          <p:cNvSpPr>
            <a:spLocks noGrp="1"/>
          </p:cNvSpPr>
          <p:nvPr>
            <p:ph idx="1"/>
          </p:nvPr>
        </p:nvSpPr>
        <p:spPr>
          <a:xfrm>
            <a:off x="2075934" y="2903838"/>
            <a:ext cx="8934965" cy="3382662"/>
          </a:xfrm>
        </p:spPr>
        <p:txBody>
          <a:bodyPr/>
          <a:lstStyle/>
          <a:p>
            <a:pPr marL="0" indent="0">
              <a:buNone/>
            </a:pPr>
            <a:r>
              <a:rPr lang="it-IT" sz="2200" dirty="0"/>
              <a:t>Die </a:t>
            </a:r>
            <a:r>
              <a:rPr lang="it-IT" sz="2200" dirty="0" err="1"/>
              <a:t>Einsamkeit</a:t>
            </a:r>
            <a:r>
              <a:rPr lang="it-IT" sz="2200" dirty="0"/>
              <a:t> </a:t>
            </a:r>
            <a:r>
              <a:rPr lang="it-IT" sz="2200" dirty="0" err="1"/>
              <a:t>ist</a:t>
            </a:r>
            <a:r>
              <a:rPr lang="it-IT" sz="2200" dirty="0"/>
              <a:t> </a:t>
            </a:r>
            <a:r>
              <a:rPr lang="it-IT" sz="2200" dirty="0" err="1"/>
              <a:t>ein</a:t>
            </a:r>
            <a:r>
              <a:rPr lang="it-IT" sz="2200" dirty="0"/>
              <a:t> </a:t>
            </a:r>
            <a:r>
              <a:rPr lang="it-IT" sz="2200" dirty="0" err="1"/>
              <a:t>subversiver</a:t>
            </a:r>
            <a:r>
              <a:rPr lang="it-IT" sz="2200" dirty="0"/>
              <a:t> </a:t>
            </a:r>
            <a:r>
              <a:rPr lang="it-IT" sz="2200" dirty="0" err="1"/>
              <a:t>Raum</a:t>
            </a:r>
            <a:r>
              <a:rPr lang="it-IT" sz="2200" dirty="0"/>
              <a:t> </a:t>
            </a:r>
            <a:r>
              <a:rPr lang="it-IT" sz="2200" dirty="0" err="1"/>
              <a:t>des</a:t>
            </a:r>
            <a:r>
              <a:rPr lang="it-IT" sz="2200" dirty="0"/>
              <a:t> </a:t>
            </a:r>
            <a:r>
              <a:rPr lang="it-IT" sz="2200" dirty="0" err="1"/>
              <a:t>Widerstands</a:t>
            </a:r>
            <a:r>
              <a:rPr lang="it-IT" sz="2200" dirty="0"/>
              <a:t>, </a:t>
            </a:r>
            <a:r>
              <a:rPr lang="it-IT" sz="2200" dirty="0" err="1"/>
              <a:t>ein</a:t>
            </a:r>
            <a:r>
              <a:rPr lang="it-IT" sz="2200" dirty="0"/>
              <a:t> </a:t>
            </a:r>
            <a:r>
              <a:rPr lang="it-IT" sz="2200" dirty="0" err="1"/>
              <a:t>Durchgangsort</a:t>
            </a:r>
            <a:r>
              <a:rPr lang="it-IT" sz="2200" dirty="0"/>
              <a:t> </a:t>
            </a:r>
            <a:r>
              <a:rPr lang="it-IT" sz="2200" dirty="0" err="1"/>
              <a:t>zwischen</a:t>
            </a:r>
            <a:r>
              <a:rPr lang="it-IT" sz="2200" dirty="0"/>
              <a:t> </a:t>
            </a:r>
            <a:r>
              <a:rPr lang="it-IT" sz="2200" dirty="0" err="1"/>
              <a:t>Identität</a:t>
            </a:r>
            <a:r>
              <a:rPr lang="it-IT" sz="2200" dirty="0"/>
              <a:t> und </a:t>
            </a:r>
            <a:r>
              <a:rPr lang="it-IT" sz="2200" dirty="0" err="1"/>
              <a:t>Andersartigkeit</a:t>
            </a:r>
            <a:r>
              <a:rPr lang="it-IT" sz="2200" dirty="0"/>
              <a:t>, bei dem </a:t>
            </a:r>
            <a:r>
              <a:rPr lang="it-IT" sz="2200" dirty="0" err="1"/>
              <a:t>das</a:t>
            </a:r>
            <a:r>
              <a:rPr lang="it-IT" sz="2200" dirty="0"/>
              <a:t> </a:t>
            </a:r>
            <a:r>
              <a:rPr lang="it-IT" sz="2200" dirty="0" err="1"/>
              <a:t>Subjekt</a:t>
            </a:r>
            <a:r>
              <a:rPr lang="it-IT" sz="2200" dirty="0"/>
              <a:t> </a:t>
            </a:r>
            <a:r>
              <a:rPr lang="it-IT" sz="2200" dirty="0" err="1"/>
              <a:t>sich</a:t>
            </a:r>
            <a:r>
              <a:rPr lang="it-IT" sz="2200" dirty="0"/>
              <a:t> </a:t>
            </a:r>
            <a:r>
              <a:rPr lang="it-IT" sz="2200" dirty="0" err="1"/>
              <a:t>sowohl</a:t>
            </a:r>
            <a:r>
              <a:rPr lang="it-IT" sz="2200" dirty="0"/>
              <a:t> </a:t>
            </a:r>
            <a:r>
              <a:rPr lang="it-IT" sz="2200" dirty="0" err="1"/>
              <a:t>zentriert</a:t>
            </a:r>
            <a:r>
              <a:rPr lang="it-IT" sz="2200" dirty="0"/>
              <a:t> </a:t>
            </a:r>
            <a:r>
              <a:rPr lang="it-IT" sz="2200" dirty="0" err="1"/>
              <a:t>als</a:t>
            </a:r>
            <a:r>
              <a:rPr lang="it-IT" sz="2200" dirty="0"/>
              <a:t> </a:t>
            </a:r>
            <a:r>
              <a:rPr lang="it-IT" sz="2200" dirty="0" err="1"/>
              <a:t>auch</a:t>
            </a:r>
            <a:r>
              <a:rPr lang="it-IT" sz="2200" dirty="0"/>
              <a:t> de-</a:t>
            </a:r>
            <a:r>
              <a:rPr lang="it-IT" sz="2200" dirty="0" err="1"/>
              <a:t>zentriert</a:t>
            </a:r>
            <a:r>
              <a:rPr lang="it-IT" sz="2200" dirty="0"/>
              <a:t> </a:t>
            </a:r>
            <a:r>
              <a:rPr lang="it-IT" sz="2200" dirty="0" err="1"/>
              <a:t>fühlt</a:t>
            </a:r>
            <a:r>
              <a:rPr lang="it-IT" sz="2200" dirty="0"/>
              <a:t>, da </a:t>
            </a:r>
            <a:r>
              <a:rPr lang="it-IT" sz="2200" dirty="0" err="1"/>
              <a:t>der</a:t>
            </a:r>
            <a:r>
              <a:rPr lang="it-IT" sz="2200" dirty="0"/>
              <a:t> </a:t>
            </a:r>
            <a:r>
              <a:rPr lang="it-IT" sz="2200" dirty="0" err="1"/>
              <a:t>Dreh</a:t>
            </a:r>
            <a:r>
              <a:rPr lang="it-IT" sz="2200" dirty="0"/>
              <a:t>- und </a:t>
            </a:r>
            <a:r>
              <a:rPr lang="it-IT" sz="2200" dirty="0" err="1"/>
              <a:t>Angelpunkt</a:t>
            </a:r>
            <a:r>
              <a:rPr lang="it-IT" sz="2200" dirty="0"/>
              <a:t> </a:t>
            </a:r>
            <a:r>
              <a:rPr lang="it-IT" sz="2200" dirty="0" err="1"/>
              <a:t>seiner</a:t>
            </a:r>
            <a:r>
              <a:rPr lang="it-IT" sz="2200" dirty="0"/>
              <a:t> </a:t>
            </a:r>
            <a:r>
              <a:rPr lang="it-IT" sz="2200" dirty="0" err="1"/>
              <a:t>Existenz</a:t>
            </a:r>
            <a:r>
              <a:rPr lang="it-IT" sz="2200" dirty="0"/>
              <a:t> </a:t>
            </a:r>
            <a:r>
              <a:rPr lang="it-IT" sz="2200" dirty="0" err="1"/>
              <a:t>vorübergehend</a:t>
            </a:r>
            <a:r>
              <a:rPr lang="it-IT" sz="2200" dirty="0"/>
              <a:t> die </a:t>
            </a:r>
            <a:r>
              <a:rPr lang="it-IT" sz="2200" dirty="0" err="1"/>
              <a:t>Beziehung</a:t>
            </a:r>
            <a:r>
              <a:rPr lang="it-IT" sz="2200" dirty="0"/>
              <a:t> </a:t>
            </a:r>
            <a:r>
              <a:rPr lang="it-IT" sz="2200" dirty="0" err="1"/>
              <a:t>wird</a:t>
            </a:r>
            <a:r>
              <a:rPr lang="it-IT" sz="2200" dirty="0"/>
              <a:t>.</a:t>
            </a:r>
          </a:p>
          <a:p>
            <a:pPr marL="0" indent="0">
              <a:buNone/>
            </a:pPr>
            <a:endParaRPr lang="it-AT" dirty="0"/>
          </a:p>
        </p:txBody>
      </p:sp>
    </p:spTree>
    <p:extLst>
      <p:ext uri="{BB962C8B-B14F-4D97-AF65-F5344CB8AC3E}">
        <p14:creationId xmlns:p14="http://schemas.microsoft.com/office/powerpoint/2010/main" val="27038481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2CB76E-76D4-B54E-F554-148CA79EF4F3}"/>
              </a:ext>
            </a:extLst>
          </p:cNvPr>
          <p:cNvSpPr>
            <a:spLocks noGrp="1"/>
          </p:cNvSpPr>
          <p:nvPr>
            <p:ph type="title"/>
          </p:nvPr>
        </p:nvSpPr>
        <p:spPr>
          <a:xfrm>
            <a:off x="1008992" y="930166"/>
            <a:ext cx="10001907" cy="635744"/>
          </a:xfrm>
        </p:spPr>
        <p:txBody>
          <a:bodyPr>
            <a:normAutofit/>
          </a:bodyPr>
          <a:lstStyle/>
          <a:p>
            <a:r>
              <a:rPr lang="it-AT" sz="3200" dirty="0"/>
              <a:t>Das poetische Subjekt</a:t>
            </a:r>
          </a:p>
        </p:txBody>
      </p:sp>
      <p:sp>
        <p:nvSpPr>
          <p:cNvPr id="3" name="Segnaposto contenuto 2">
            <a:extLst>
              <a:ext uri="{FF2B5EF4-FFF2-40B4-BE49-F238E27FC236}">
                <a16:creationId xmlns:a16="http://schemas.microsoft.com/office/drawing/2014/main" id="{18AD83E2-98EF-5B87-5221-77392BC459C0}"/>
              </a:ext>
            </a:extLst>
          </p:cNvPr>
          <p:cNvSpPr>
            <a:spLocks noGrp="1"/>
          </p:cNvSpPr>
          <p:nvPr>
            <p:ph idx="1"/>
          </p:nvPr>
        </p:nvSpPr>
        <p:spPr>
          <a:xfrm>
            <a:off x="2695902" y="2238702"/>
            <a:ext cx="8314997" cy="4047797"/>
          </a:xfrm>
        </p:spPr>
        <p:txBody>
          <a:bodyPr>
            <a:normAutofit/>
          </a:bodyPr>
          <a:lstStyle/>
          <a:p>
            <a:pPr marL="0" indent="0" algn="just">
              <a:lnSpc>
                <a:spcPct val="115000"/>
              </a:lnSpc>
              <a:buNone/>
            </a:pPr>
            <a:r>
              <a:rPr lang="de-AT" sz="2400" dirty="0">
                <a:solidFill>
                  <a:srgbClr val="000000"/>
                </a:solidFill>
                <a:latin typeface="+mj-lt"/>
                <a:ea typeface="Times New Roman" panose="02020603050405020304" pitchFamily="18" charset="0"/>
              </a:rPr>
              <a:t>Bei dieser poetischen Selbstisolierung und nackten Begegnung mit sich selbst generiert der Rückzug vom Alltagleben keine Auslöschung, sondern eine </a:t>
            </a:r>
            <a:r>
              <a:rPr lang="de-AT" sz="2400" b="1" dirty="0">
                <a:solidFill>
                  <a:srgbClr val="000000"/>
                </a:solidFill>
                <a:latin typeface="+mj-lt"/>
                <a:ea typeface="Times New Roman" panose="02020603050405020304" pitchFamily="18" charset="0"/>
              </a:rPr>
              <a:t>Intensivierung kreativer Energie</a:t>
            </a:r>
            <a:r>
              <a:rPr lang="de-AT" sz="2400" dirty="0">
                <a:solidFill>
                  <a:srgbClr val="000000"/>
                </a:solidFill>
                <a:latin typeface="+mj-lt"/>
                <a:ea typeface="Times New Roman" panose="02020603050405020304" pitchFamily="18" charset="0"/>
              </a:rPr>
              <a:t>, sodass „das Hirn weiter als der Himmel“ und „tiefer als das Meer“ wird, wie Emily Dickinson 1863 schrieb. </a:t>
            </a:r>
          </a:p>
          <a:p>
            <a:pPr marL="0" indent="0" algn="just">
              <a:lnSpc>
                <a:spcPct val="115000"/>
              </a:lnSpc>
              <a:buNone/>
            </a:pPr>
            <a:endParaRPr lang="de-AT" sz="2400" dirty="0">
              <a:solidFill>
                <a:srgbClr val="000000"/>
              </a:solidFill>
              <a:effectLst/>
              <a:latin typeface="+mj-lt"/>
              <a:ea typeface="Times New Roman" panose="02020603050405020304" pitchFamily="18" charset="0"/>
            </a:endParaRPr>
          </a:p>
        </p:txBody>
      </p:sp>
    </p:spTree>
    <p:extLst>
      <p:ext uri="{BB962C8B-B14F-4D97-AF65-F5344CB8AC3E}">
        <p14:creationId xmlns:p14="http://schemas.microsoft.com/office/powerpoint/2010/main" val="48425215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E47D4D-1976-0EE6-D040-89D383342AEE}"/>
              </a:ext>
            </a:extLst>
          </p:cNvPr>
          <p:cNvSpPr>
            <a:spLocks noGrp="1"/>
          </p:cNvSpPr>
          <p:nvPr>
            <p:ph type="title"/>
          </p:nvPr>
        </p:nvSpPr>
        <p:spPr>
          <a:xfrm>
            <a:off x="1088136" y="961697"/>
            <a:ext cx="9922764" cy="1422776"/>
          </a:xfrm>
        </p:spPr>
        <p:txBody>
          <a:bodyPr>
            <a:normAutofit/>
          </a:bodyPr>
          <a:lstStyle/>
          <a:p>
            <a:r>
              <a:rPr lang="de-AT" sz="3200" dirty="0"/>
              <a:t>Ichverlust oder Weltverlust?</a:t>
            </a:r>
            <a:endParaRPr lang="it-AT" sz="3200" dirty="0"/>
          </a:p>
        </p:txBody>
      </p:sp>
      <p:sp>
        <p:nvSpPr>
          <p:cNvPr id="3" name="Segnaposto contenuto 2">
            <a:extLst>
              <a:ext uri="{FF2B5EF4-FFF2-40B4-BE49-F238E27FC236}">
                <a16:creationId xmlns:a16="http://schemas.microsoft.com/office/drawing/2014/main" id="{7C8D4008-D0CB-0241-AB95-DD4FA4926938}"/>
              </a:ext>
            </a:extLst>
          </p:cNvPr>
          <p:cNvSpPr>
            <a:spLocks noGrp="1"/>
          </p:cNvSpPr>
          <p:nvPr>
            <p:ph idx="1"/>
          </p:nvPr>
        </p:nvSpPr>
        <p:spPr/>
        <p:txBody>
          <a:bodyPr/>
          <a:lstStyle/>
          <a:p>
            <a:pPr marL="0" indent="0">
              <a:buNone/>
            </a:pPr>
            <a:r>
              <a:rPr lang="de-AT" sz="2400" dirty="0"/>
              <a:t>Doch schrieb schon Blaise Pascal, der ein zentraler Denker für Guardini war, «dass das ganze Unglück der Menschen aus einem einzigen Umstand herrühre, nämlich, dass sie nicht ruhig in einem Zimmer bleiben können».</a:t>
            </a:r>
            <a:endParaRPr lang="de-AT" dirty="0"/>
          </a:p>
          <a:p>
            <a:pPr marL="0" indent="0">
              <a:buNone/>
            </a:pPr>
            <a:r>
              <a:rPr lang="de-AT" dirty="0"/>
              <a:t>B. Pascal, </a:t>
            </a:r>
            <a:r>
              <a:rPr lang="de-AT" i="1" dirty="0"/>
              <a:t>Gedanken</a:t>
            </a:r>
            <a:r>
              <a:rPr lang="de-AT" dirty="0"/>
              <a:t>, 160 (</a:t>
            </a:r>
            <a:r>
              <a:rPr lang="de-AT" dirty="0" err="1"/>
              <a:t>Zwierlein</a:t>
            </a:r>
            <a:r>
              <a:rPr lang="de-AT" dirty="0"/>
              <a:t>). </a:t>
            </a:r>
            <a:endParaRPr lang="it-AT" dirty="0"/>
          </a:p>
          <a:p>
            <a:pPr marL="0" indent="0">
              <a:buNone/>
            </a:pPr>
            <a:endParaRPr lang="it-AT" dirty="0"/>
          </a:p>
        </p:txBody>
      </p:sp>
    </p:spTree>
    <p:extLst>
      <p:ext uri="{BB962C8B-B14F-4D97-AF65-F5344CB8AC3E}">
        <p14:creationId xmlns:p14="http://schemas.microsoft.com/office/powerpoint/2010/main" val="22071941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heckerboard(across)">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165AAA-69A4-2808-E25D-CBACA2CB9C9E}"/>
              </a:ext>
            </a:extLst>
          </p:cNvPr>
          <p:cNvSpPr>
            <a:spLocks noGrp="1"/>
          </p:cNvSpPr>
          <p:nvPr>
            <p:ph type="title"/>
          </p:nvPr>
        </p:nvSpPr>
        <p:spPr>
          <a:xfrm>
            <a:off x="1075038" y="976185"/>
            <a:ext cx="9935862" cy="646876"/>
          </a:xfrm>
        </p:spPr>
        <p:txBody>
          <a:bodyPr>
            <a:normAutofit fontScale="90000"/>
          </a:bodyPr>
          <a:lstStyle/>
          <a:p>
            <a:r>
              <a:rPr lang="de-AT" sz="3100" dirty="0"/>
              <a:t>Einsamkeit als soziales Drama?</a:t>
            </a:r>
            <a:br>
              <a:rPr lang="de-AT" sz="2800" dirty="0"/>
            </a:br>
            <a:endParaRPr lang="it-AT" sz="2800" dirty="0"/>
          </a:p>
        </p:txBody>
      </p:sp>
      <p:sp>
        <p:nvSpPr>
          <p:cNvPr id="3" name="Segnaposto contenuto 2">
            <a:extLst>
              <a:ext uri="{FF2B5EF4-FFF2-40B4-BE49-F238E27FC236}">
                <a16:creationId xmlns:a16="http://schemas.microsoft.com/office/drawing/2014/main" id="{2861E659-6D2E-731E-C41A-55F44283E11D}"/>
              </a:ext>
            </a:extLst>
          </p:cNvPr>
          <p:cNvSpPr>
            <a:spLocks noGrp="1"/>
          </p:cNvSpPr>
          <p:nvPr>
            <p:ph idx="1"/>
          </p:nvPr>
        </p:nvSpPr>
        <p:spPr>
          <a:xfrm>
            <a:off x="2248930" y="2409568"/>
            <a:ext cx="8761970" cy="3876932"/>
          </a:xfrm>
        </p:spPr>
        <p:txBody>
          <a:bodyPr>
            <a:normAutofit/>
          </a:bodyPr>
          <a:lstStyle/>
          <a:p>
            <a:pPr marL="0" indent="0">
              <a:buNone/>
            </a:pPr>
            <a:r>
              <a:rPr lang="it-IT" sz="2000" dirty="0"/>
              <a:t>Die </a:t>
            </a:r>
            <a:r>
              <a:rPr lang="it-IT" sz="2000" dirty="0" err="1"/>
              <a:t>Isolation</a:t>
            </a:r>
            <a:r>
              <a:rPr lang="it-IT" sz="2000" dirty="0"/>
              <a:t> </a:t>
            </a:r>
            <a:r>
              <a:rPr lang="it-IT" sz="2000" dirty="0" err="1"/>
              <a:t>stellt</a:t>
            </a:r>
            <a:r>
              <a:rPr lang="it-IT" sz="2000" dirty="0"/>
              <a:t> </a:t>
            </a:r>
            <a:r>
              <a:rPr lang="it-IT" sz="2000" dirty="0" err="1"/>
              <a:t>keinen</a:t>
            </a:r>
            <a:r>
              <a:rPr lang="it-IT" sz="2000" dirty="0"/>
              <a:t> </a:t>
            </a:r>
            <a:r>
              <a:rPr lang="it-IT" sz="2000" dirty="0" err="1"/>
              <a:t>freiwilligen</a:t>
            </a:r>
            <a:r>
              <a:rPr lang="it-IT" sz="2000" dirty="0"/>
              <a:t> und </a:t>
            </a:r>
            <a:r>
              <a:rPr lang="it-IT" sz="2000" dirty="0" err="1"/>
              <a:t>schöpferischen</a:t>
            </a:r>
            <a:r>
              <a:rPr lang="it-IT" sz="2000" dirty="0"/>
              <a:t> </a:t>
            </a:r>
            <a:r>
              <a:rPr lang="it-IT" sz="2000" dirty="0" err="1"/>
              <a:t>Rückzug</a:t>
            </a:r>
            <a:r>
              <a:rPr lang="it-IT" sz="2000" dirty="0"/>
              <a:t> in </a:t>
            </a:r>
            <a:r>
              <a:rPr lang="it-IT" sz="2000" dirty="0" err="1"/>
              <a:t>den</a:t>
            </a:r>
            <a:r>
              <a:rPr lang="it-IT" sz="2000" dirty="0"/>
              <a:t> </a:t>
            </a:r>
            <a:r>
              <a:rPr lang="it-IT" sz="2000" dirty="0" err="1"/>
              <a:t>eigenen</a:t>
            </a:r>
            <a:r>
              <a:rPr lang="it-IT" sz="2000" dirty="0"/>
              <a:t> </a:t>
            </a:r>
            <a:r>
              <a:rPr lang="it-IT" sz="2000" dirty="0" err="1"/>
              <a:t>Raum</a:t>
            </a:r>
            <a:r>
              <a:rPr lang="it-IT" sz="2000" dirty="0"/>
              <a:t> dar, in dem </a:t>
            </a:r>
            <a:r>
              <a:rPr lang="it-IT" sz="2000" dirty="0" err="1"/>
              <a:t>eine</a:t>
            </a:r>
            <a:r>
              <a:rPr lang="it-IT" sz="2000" dirty="0"/>
              <a:t> </a:t>
            </a:r>
            <a:r>
              <a:rPr lang="it-IT" sz="2000" dirty="0" err="1"/>
              <a:t>intensivere</a:t>
            </a:r>
            <a:r>
              <a:rPr lang="it-IT" sz="2000" dirty="0"/>
              <a:t> </a:t>
            </a:r>
            <a:r>
              <a:rPr lang="it-IT" sz="2000" dirty="0" err="1"/>
              <a:t>Gemeinschaft</a:t>
            </a:r>
            <a:r>
              <a:rPr lang="it-IT" sz="2000" dirty="0"/>
              <a:t> </a:t>
            </a:r>
            <a:r>
              <a:rPr lang="it-IT" sz="2000" dirty="0" err="1"/>
              <a:t>mit</a:t>
            </a:r>
            <a:r>
              <a:rPr lang="it-IT" sz="2000" dirty="0"/>
              <a:t> </a:t>
            </a:r>
            <a:r>
              <a:rPr lang="it-IT" sz="2000" dirty="0" err="1"/>
              <a:t>sich</a:t>
            </a:r>
            <a:r>
              <a:rPr lang="it-IT" sz="2000" dirty="0"/>
              <a:t> </a:t>
            </a:r>
            <a:r>
              <a:rPr lang="it-IT" sz="2000" dirty="0" err="1"/>
              <a:t>selbst</a:t>
            </a:r>
            <a:r>
              <a:rPr lang="it-IT" sz="2000" dirty="0"/>
              <a:t>, a </a:t>
            </a:r>
            <a:r>
              <a:rPr lang="it-IT" sz="2000" i="1" dirty="0"/>
              <a:t>room of </a:t>
            </a:r>
            <a:r>
              <a:rPr lang="it-IT" sz="2000" i="1" dirty="0" err="1"/>
              <a:t>one’s</a:t>
            </a:r>
            <a:r>
              <a:rPr lang="it-IT" sz="2000" i="1" dirty="0"/>
              <a:t> </a:t>
            </a:r>
            <a:r>
              <a:rPr lang="it-IT" sz="2000" i="1" dirty="0" err="1"/>
              <a:t>own</a:t>
            </a:r>
            <a:r>
              <a:rPr lang="it-IT" sz="2000" dirty="0"/>
              <a:t>, und </a:t>
            </a:r>
            <a:r>
              <a:rPr lang="it-IT" sz="2000" dirty="0" err="1"/>
              <a:t>den</a:t>
            </a:r>
            <a:r>
              <a:rPr lang="it-IT" sz="2000" dirty="0"/>
              <a:t> </a:t>
            </a:r>
            <a:r>
              <a:rPr lang="it-IT" sz="2000" dirty="0" err="1"/>
              <a:t>anderen</a:t>
            </a:r>
            <a:r>
              <a:rPr lang="it-IT" sz="2000" dirty="0"/>
              <a:t> </a:t>
            </a:r>
            <a:r>
              <a:rPr lang="it-IT" sz="2000" dirty="0" err="1"/>
              <a:t>gesucht</a:t>
            </a:r>
            <a:r>
              <a:rPr lang="it-IT" sz="2000" dirty="0"/>
              <a:t> und </a:t>
            </a:r>
            <a:r>
              <a:rPr lang="it-IT" sz="2000" dirty="0" err="1"/>
              <a:t>gefunden</a:t>
            </a:r>
            <a:r>
              <a:rPr lang="it-IT" sz="2000" dirty="0"/>
              <a:t> </a:t>
            </a:r>
            <a:r>
              <a:rPr lang="it-IT" sz="2000" dirty="0" err="1"/>
              <a:t>werden</a:t>
            </a:r>
            <a:r>
              <a:rPr lang="it-IT" sz="2000" dirty="0"/>
              <a:t> </a:t>
            </a:r>
            <a:r>
              <a:rPr lang="it-IT" sz="2000" dirty="0" err="1"/>
              <a:t>kann</a:t>
            </a:r>
            <a:r>
              <a:rPr lang="it-IT" sz="2000" dirty="0"/>
              <a:t>. </a:t>
            </a:r>
            <a:r>
              <a:rPr lang="it-IT" sz="2000" dirty="0" err="1"/>
              <a:t>Isolation</a:t>
            </a:r>
            <a:r>
              <a:rPr lang="it-IT" sz="2000" dirty="0"/>
              <a:t> </a:t>
            </a:r>
            <a:r>
              <a:rPr lang="it-IT" sz="2000" dirty="0" err="1"/>
              <a:t>ist</a:t>
            </a:r>
            <a:r>
              <a:rPr lang="it-IT" sz="2000" dirty="0"/>
              <a:t> </a:t>
            </a:r>
            <a:r>
              <a:rPr lang="it-IT" sz="2000" dirty="0" err="1"/>
              <a:t>im</a:t>
            </a:r>
            <a:r>
              <a:rPr lang="it-IT" sz="2000" dirty="0"/>
              <a:t> </a:t>
            </a:r>
            <a:r>
              <a:rPr lang="it-IT" sz="2000" dirty="0" err="1"/>
              <a:t>Gegenteil</a:t>
            </a:r>
            <a:r>
              <a:rPr lang="it-IT" sz="2000" dirty="0"/>
              <a:t> </a:t>
            </a:r>
            <a:r>
              <a:rPr lang="it-IT" sz="2000" dirty="0" err="1"/>
              <a:t>der</a:t>
            </a:r>
            <a:r>
              <a:rPr lang="it-IT" sz="2000" dirty="0"/>
              <a:t> Name </a:t>
            </a:r>
            <a:r>
              <a:rPr lang="it-IT" sz="2000" dirty="0" err="1"/>
              <a:t>für</a:t>
            </a:r>
            <a:r>
              <a:rPr lang="it-IT" sz="2000" dirty="0"/>
              <a:t> </a:t>
            </a:r>
            <a:r>
              <a:rPr lang="it-IT" sz="2000" dirty="0" err="1"/>
              <a:t>eine</a:t>
            </a:r>
            <a:r>
              <a:rPr lang="it-IT" sz="2000" dirty="0"/>
              <a:t> </a:t>
            </a:r>
            <a:r>
              <a:rPr lang="it-IT" sz="2000" dirty="0" err="1"/>
              <a:t>Abgeschiedenheit</a:t>
            </a:r>
            <a:r>
              <a:rPr lang="it-IT" sz="2000" dirty="0"/>
              <a:t> </a:t>
            </a:r>
            <a:r>
              <a:rPr lang="it-IT" sz="2000" dirty="0" err="1"/>
              <a:t>aus</a:t>
            </a:r>
            <a:r>
              <a:rPr lang="it-IT" sz="2000" dirty="0"/>
              <a:t> </a:t>
            </a:r>
            <a:r>
              <a:rPr lang="it-IT" sz="2000" dirty="0" err="1"/>
              <a:t>der</a:t>
            </a:r>
            <a:r>
              <a:rPr lang="it-IT" sz="2000" dirty="0"/>
              <a:t> </a:t>
            </a:r>
            <a:r>
              <a:rPr lang="it-IT" sz="2000" dirty="0" err="1"/>
              <a:t>Welt</a:t>
            </a:r>
            <a:r>
              <a:rPr lang="it-IT" sz="2000" dirty="0"/>
              <a:t> </a:t>
            </a:r>
            <a:r>
              <a:rPr lang="it-IT" sz="2000" dirty="0" err="1"/>
              <a:t>aus</a:t>
            </a:r>
            <a:r>
              <a:rPr lang="it-IT" sz="2000" dirty="0"/>
              <a:t> </a:t>
            </a:r>
            <a:r>
              <a:rPr lang="it-IT" sz="2000" dirty="0" err="1"/>
              <a:t>Mangel</a:t>
            </a:r>
            <a:r>
              <a:rPr lang="it-IT" sz="2000" dirty="0"/>
              <a:t> an Sinn und </a:t>
            </a:r>
            <a:r>
              <a:rPr lang="it-IT" sz="2000" dirty="0" err="1"/>
              <a:t>Anerkennung</a:t>
            </a:r>
            <a:r>
              <a:rPr lang="it-IT" sz="2000" dirty="0"/>
              <a:t>, </a:t>
            </a:r>
            <a:r>
              <a:rPr lang="it-IT" sz="2000" dirty="0" err="1"/>
              <a:t>mit</a:t>
            </a:r>
            <a:r>
              <a:rPr lang="it-IT" sz="2000" dirty="0"/>
              <a:t> </a:t>
            </a:r>
            <a:r>
              <a:rPr lang="it-IT" sz="2000" dirty="0" err="1"/>
              <a:t>einer</a:t>
            </a:r>
            <a:r>
              <a:rPr lang="it-IT" sz="2000" dirty="0"/>
              <a:t> </a:t>
            </a:r>
            <a:r>
              <a:rPr lang="it-IT" sz="2000" dirty="0" err="1"/>
              <a:t>Dimension</a:t>
            </a:r>
            <a:r>
              <a:rPr lang="it-IT" sz="2000" dirty="0"/>
              <a:t> </a:t>
            </a:r>
            <a:r>
              <a:rPr lang="it-IT" sz="2000" dirty="0" err="1"/>
              <a:t>der</a:t>
            </a:r>
            <a:r>
              <a:rPr lang="it-IT" sz="2000" dirty="0"/>
              <a:t> </a:t>
            </a:r>
            <a:r>
              <a:rPr lang="it-IT" sz="2000" dirty="0" err="1"/>
              <a:t>Verlassenheit</a:t>
            </a:r>
            <a:r>
              <a:rPr lang="it-IT" sz="2000" dirty="0"/>
              <a:t> und </a:t>
            </a:r>
            <a:r>
              <a:rPr lang="it-IT" sz="2000" dirty="0" err="1"/>
              <a:t>einem</a:t>
            </a:r>
            <a:r>
              <a:rPr lang="it-IT" sz="2000" dirty="0"/>
              <a:t> </a:t>
            </a:r>
            <a:r>
              <a:rPr lang="it-IT" sz="2000" dirty="0" err="1"/>
              <a:t>Übergewicht</a:t>
            </a:r>
            <a:r>
              <a:rPr lang="it-IT" sz="2000" dirty="0"/>
              <a:t> </a:t>
            </a:r>
            <a:r>
              <a:rPr lang="it-IT" sz="2000" dirty="0" err="1"/>
              <a:t>des</a:t>
            </a:r>
            <a:r>
              <a:rPr lang="it-IT" sz="2000" dirty="0"/>
              <a:t> </a:t>
            </a:r>
            <a:r>
              <a:rPr lang="it-IT" sz="2000" dirty="0" err="1"/>
              <a:t>Passiven</a:t>
            </a:r>
            <a:r>
              <a:rPr lang="it-IT" sz="2000" dirty="0"/>
              <a:t>, </a:t>
            </a:r>
            <a:r>
              <a:rPr lang="it-IT" sz="2000" dirty="0" err="1"/>
              <a:t>welche</a:t>
            </a:r>
            <a:r>
              <a:rPr lang="it-IT" sz="2000" dirty="0"/>
              <a:t> </a:t>
            </a:r>
            <a:r>
              <a:rPr lang="it-IT" sz="2000" dirty="0" err="1"/>
              <a:t>das</a:t>
            </a:r>
            <a:r>
              <a:rPr lang="it-IT" sz="2000" dirty="0"/>
              <a:t> </a:t>
            </a:r>
            <a:r>
              <a:rPr lang="it-IT" sz="2000" dirty="0" err="1"/>
              <a:t>Begehren</a:t>
            </a:r>
            <a:r>
              <a:rPr lang="it-IT" sz="2000" dirty="0"/>
              <a:t> </a:t>
            </a:r>
            <a:r>
              <a:rPr lang="it-IT" sz="2000" dirty="0" err="1"/>
              <a:t>verdunsten</a:t>
            </a:r>
            <a:r>
              <a:rPr lang="it-IT" sz="2000" dirty="0"/>
              <a:t>, </a:t>
            </a:r>
            <a:r>
              <a:rPr lang="it-IT" sz="2000" dirty="0" err="1"/>
              <a:t>statt</a:t>
            </a:r>
            <a:r>
              <a:rPr lang="it-IT" sz="2000" dirty="0"/>
              <a:t> es </a:t>
            </a:r>
            <a:r>
              <a:rPr lang="it-IT" sz="2000" dirty="0" err="1"/>
              <a:t>zu</a:t>
            </a:r>
            <a:r>
              <a:rPr lang="it-IT" sz="2000" dirty="0"/>
              <a:t> </a:t>
            </a:r>
            <a:r>
              <a:rPr lang="it-IT" sz="2000" dirty="0" err="1"/>
              <a:t>entzünden</a:t>
            </a:r>
            <a:r>
              <a:rPr lang="it-IT" sz="2000" dirty="0"/>
              <a:t>. </a:t>
            </a:r>
          </a:p>
          <a:p>
            <a:pPr marL="3919538" indent="0">
              <a:buFont typeface="Wingdings" pitchFamily="2" charset="2"/>
              <a:buChar char="Ø"/>
            </a:pPr>
            <a:r>
              <a:rPr lang="it-IT" sz="2000" b="1" dirty="0" err="1"/>
              <a:t>Einsamkeit</a:t>
            </a:r>
            <a:r>
              <a:rPr lang="it-IT" sz="2000" b="1" dirty="0"/>
              <a:t> versus </a:t>
            </a:r>
            <a:r>
              <a:rPr lang="it-IT" sz="2000" b="1" dirty="0" err="1"/>
              <a:t>Vereinsamung</a:t>
            </a:r>
            <a:endParaRPr lang="it-IT" sz="2000" b="1" dirty="0"/>
          </a:p>
          <a:p>
            <a:pPr marL="0" indent="0">
              <a:buNone/>
            </a:pPr>
            <a:endParaRPr lang="it-AT" dirty="0"/>
          </a:p>
        </p:txBody>
      </p:sp>
    </p:spTree>
    <p:extLst>
      <p:ext uri="{BB962C8B-B14F-4D97-AF65-F5344CB8AC3E}">
        <p14:creationId xmlns:p14="http://schemas.microsoft.com/office/powerpoint/2010/main" val="5293171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9D4A5C-99BD-F2CA-A8E2-45B799B0121F}"/>
              </a:ext>
            </a:extLst>
          </p:cNvPr>
          <p:cNvSpPr>
            <a:spLocks noGrp="1"/>
          </p:cNvSpPr>
          <p:nvPr>
            <p:ph type="title"/>
          </p:nvPr>
        </p:nvSpPr>
        <p:spPr>
          <a:xfrm>
            <a:off x="1037968" y="977462"/>
            <a:ext cx="9972932" cy="665987"/>
          </a:xfrm>
        </p:spPr>
        <p:txBody>
          <a:bodyPr>
            <a:normAutofit/>
          </a:bodyPr>
          <a:lstStyle/>
          <a:p>
            <a:r>
              <a:rPr lang="it-AT" sz="2600" dirty="0"/>
              <a:t>Romano Guardini</a:t>
            </a:r>
          </a:p>
        </p:txBody>
      </p:sp>
      <p:sp>
        <p:nvSpPr>
          <p:cNvPr id="3" name="Segnaposto contenuto 2">
            <a:extLst>
              <a:ext uri="{FF2B5EF4-FFF2-40B4-BE49-F238E27FC236}">
                <a16:creationId xmlns:a16="http://schemas.microsoft.com/office/drawing/2014/main" id="{4A778E29-907F-B365-B737-271F84447DFD}"/>
              </a:ext>
            </a:extLst>
          </p:cNvPr>
          <p:cNvSpPr>
            <a:spLocks noGrp="1"/>
          </p:cNvSpPr>
          <p:nvPr>
            <p:ph idx="1"/>
          </p:nvPr>
        </p:nvSpPr>
        <p:spPr>
          <a:xfrm>
            <a:off x="633046" y="1899138"/>
            <a:ext cx="11238388" cy="4387361"/>
          </a:xfrm>
        </p:spPr>
        <p:txBody>
          <a:bodyPr>
            <a:noAutofit/>
          </a:bodyPr>
          <a:lstStyle/>
          <a:p>
            <a:pPr marL="0" indent="0">
              <a:buNone/>
            </a:pPr>
            <a:r>
              <a:rPr lang="it-IT" sz="2200" dirty="0" err="1"/>
              <a:t>Hat</a:t>
            </a:r>
            <a:r>
              <a:rPr lang="it-IT" sz="2200" dirty="0"/>
              <a:t> </a:t>
            </a:r>
            <a:r>
              <a:rPr lang="it-IT" sz="2200" dirty="0" err="1"/>
              <a:t>nicht</a:t>
            </a:r>
            <a:r>
              <a:rPr lang="it-IT" sz="2200" dirty="0"/>
              <a:t> Romano Guardini </a:t>
            </a:r>
            <a:r>
              <a:rPr lang="it-IT" sz="2200" dirty="0" err="1"/>
              <a:t>beide</a:t>
            </a:r>
            <a:r>
              <a:rPr lang="it-IT" sz="2200" dirty="0"/>
              <a:t> </a:t>
            </a:r>
            <a:r>
              <a:rPr lang="it-IT" sz="2200" dirty="0" err="1"/>
              <a:t>Aspekte</a:t>
            </a:r>
            <a:r>
              <a:rPr lang="it-IT" sz="2200" dirty="0"/>
              <a:t>, </a:t>
            </a:r>
            <a:r>
              <a:rPr lang="it-IT" sz="2200" dirty="0" err="1"/>
              <a:t>beide</a:t>
            </a:r>
            <a:r>
              <a:rPr lang="it-IT" sz="2200" dirty="0"/>
              <a:t> </a:t>
            </a:r>
            <a:r>
              <a:rPr lang="it-IT" sz="2200" dirty="0" err="1"/>
              <a:t>Seelen</a:t>
            </a:r>
            <a:r>
              <a:rPr lang="it-IT" sz="2200" dirty="0"/>
              <a:t> </a:t>
            </a:r>
            <a:r>
              <a:rPr lang="it-IT" sz="2200" dirty="0" err="1"/>
              <a:t>der</a:t>
            </a:r>
            <a:r>
              <a:rPr lang="it-IT" sz="2200" dirty="0"/>
              <a:t> </a:t>
            </a:r>
            <a:r>
              <a:rPr lang="it-IT" sz="2200" dirty="0" err="1"/>
              <a:t>Einsamkeit</a:t>
            </a:r>
            <a:r>
              <a:rPr lang="it-IT" sz="2200" dirty="0"/>
              <a:t> </a:t>
            </a:r>
            <a:r>
              <a:rPr lang="it-IT" sz="2200" dirty="0" err="1"/>
              <a:t>erlebt</a:t>
            </a:r>
            <a:r>
              <a:rPr lang="it-IT" sz="2200" dirty="0"/>
              <a:t>? </a:t>
            </a:r>
          </a:p>
          <a:p>
            <a:pPr marL="0" indent="0">
              <a:buNone/>
            </a:pPr>
            <a:r>
              <a:rPr lang="it-IT" sz="2200" dirty="0"/>
              <a:t>Ist </a:t>
            </a:r>
            <a:r>
              <a:rPr lang="it-IT" sz="2200" dirty="0" err="1"/>
              <a:t>seine</a:t>
            </a:r>
            <a:r>
              <a:rPr lang="it-IT" sz="2200" dirty="0"/>
              <a:t> </a:t>
            </a:r>
            <a:r>
              <a:rPr lang="it-IT" sz="2200" dirty="0" err="1"/>
              <a:t>Philosophie</a:t>
            </a:r>
            <a:r>
              <a:rPr lang="it-IT" sz="2200" dirty="0"/>
              <a:t> </a:t>
            </a:r>
            <a:r>
              <a:rPr lang="it-IT" sz="2200" dirty="0" err="1"/>
              <a:t>nicht</a:t>
            </a:r>
            <a:r>
              <a:rPr lang="it-IT" sz="2200" dirty="0"/>
              <a:t> </a:t>
            </a:r>
            <a:r>
              <a:rPr lang="it-IT" sz="2200" dirty="0" err="1"/>
              <a:t>auch</a:t>
            </a:r>
            <a:r>
              <a:rPr lang="it-IT" sz="2200" dirty="0"/>
              <a:t> </a:t>
            </a:r>
            <a:r>
              <a:rPr lang="it-IT" sz="2200" dirty="0" err="1"/>
              <a:t>als</a:t>
            </a:r>
            <a:r>
              <a:rPr lang="it-IT" sz="2200" dirty="0"/>
              <a:t> </a:t>
            </a:r>
            <a:r>
              <a:rPr lang="it-IT" sz="2200" dirty="0" err="1"/>
              <a:t>ein</a:t>
            </a:r>
            <a:r>
              <a:rPr lang="it-IT" sz="2200" dirty="0"/>
              <a:t> </a:t>
            </a:r>
            <a:r>
              <a:rPr lang="it-IT" sz="2200" dirty="0" err="1"/>
              <a:t>Versuch</a:t>
            </a:r>
            <a:r>
              <a:rPr lang="it-IT" sz="2200" dirty="0"/>
              <a:t>, </a:t>
            </a:r>
            <a:r>
              <a:rPr lang="it-IT" sz="2200" dirty="0" err="1"/>
              <a:t>zu</a:t>
            </a:r>
            <a:r>
              <a:rPr lang="it-IT" sz="2200" dirty="0"/>
              <a:t> </a:t>
            </a:r>
            <a:r>
              <a:rPr lang="it-IT" sz="2200" dirty="0" err="1"/>
              <a:t>verstehen</a:t>
            </a:r>
            <a:r>
              <a:rPr lang="it-IT" sz="2200" dirty="0"/>
              <a:t>, </a:t>
            </a:r>
            <a:r>
              <a:rPr lang="it-IT" sz="2200" dirty="0" err="1"/>
              <a:t>mit</a:t>
            </a:r>
            <a:r>
              <a:rPr lang="it-IT" sz="2200" dirty="0"/>
              <a:t> </a:t>
            </a:r>
            <a:r>
              <a:rPr lang="it-IT" sz="2200" dirty="0" err="1"/>
              <a:t>diesem</a:t>
            </a:r>
            <a:r>
              <a:rPr lang="it-IT" sz="2200" dirty="0"/>
              <a:t> </a:t>
            </a:r>
            <a:r>
              <a:rPr lang="it-IT" sz="2200" dirty="0" err="1"/>
              <a:t>Gegensatz</a:t>
            </a:r>
            <a:r>
              <a:rPr lang="it-IT" sz="2200" dirty="0"/>
              <a:t> von </a:t>
            </a:r>
            <a:r>
              <a:rPr lang="it-IT" sz="2200" dirty="0" err="1"/>
              <a:t>Innerlichkeit</a:t>
            </a:r>
            <a:r>
              <a:rPr lang="it-IT" sz="2200" dirty="0"/>
              <a:t> und </a:t>
            </a:r>
            <a:r>
              <a:rPr lang="it-IT" sz="2200" dirty="0" err="1"/>
              <a:t>Verlassenheit</a:t>
            </a:r>
            <a:r>
              <a:rPr lang="it-IT" sz="2200" dirty="0"/>
              <a:t>, </a:t>
            </a:r>
            <a:r>
              <a:rPr lang="it-IT" sz="2200" dirty="0" err="1"/>
              <a:t>Sammlung</a:t>
            </a:r>
            <a:r>
              <a:rPr lang="it-IT" sz="2200" dirty="0"/>
              <a:t> und </a:t>
            </a:r>
            <a:r>
              <a:rPr lang="it-IT" sz="2200" dirty="0" err="1"/>
              <a:t>Isolation</a:t>
            </a:r>
            <a:r>
              <a:rPr lang="it-IT" sz="2200" dirty="0"/>
              <a:t> </a:t>
            </a:r>
            <a:r>
              <a:rPr lang="it-IT" sz="2200" dirty="0" err="1"/>
              <a:t>zurecht</a:t>
            </a:r>
            <a:r>
              <a:rPr lang="it-IT" sz="2200" dirty="0"/>
              <a:t> </a:t>
            </a:r>
            <a:r>
              <a:rPr lang="it-IT" sz="2200" dirty="0" err="1"/>
              <a:t>zu</a:t>
            </a:r>
            <a:r>
              <a:rPr lang="it-IT" sz="2200" dirty="0"/>
              <a:t> </a:t>
            </a:r>
            <a:r>
              <a:rPr lang="it-IT" sz="2200" dirty="0" err="1"/>
              <a:t>kommen</a:t>
            </a:r>
            <a:r>
              <a:rPr lang="it-IT" sz="2200" dirty="0"/>
              <a:t>? </a:t>
            </a:r>
          </a:p>
          <a:p>
            <a:pPr marL="0" indent="0">
              <a:buNone/>
            </a:pPr>
            <a:r>
              <a:rPr lang="it-IT" sz="2200" dirty="0"/>
              <a:t>Man </a:t>
            </a:r>
            <a:r>
              <a:rPr lang="it-IT" sz="2200" dirty="0" err="1"/>
              <a:t>könnte</a:t>
            </a:r>
            <a:r>
              <a:rPr lang="it-IT" sz="2200" dirty="0"/>
              <a:t> </a:t>
            </a:r>
            <a:r>
              <a:rPr lang="it-IT" sz="2200" dirty="0" err="1"/>
              <a:t>sogar</a:t>
            </a:r>
            <a:r>
              <a:rPr lang="it-IT" sz="2200" dirty="0"/>
              <a:t> </a:t>
            </a:r>
            <a:r>
              <a:rPr lang="it-IT" sz="2200" dirty="0" err="1"/>
              <a:t>vermuten</a:t>
            </a:r>
            <a:r>
              <a:rPr lang="it-IT" sz="2200" dirty="0"/>
              <a:t>, </a:t>
            </a:r>
            <a:r>
              <a:rPr lang="it-IT" sz="2200" dirty="0" err="1"/>
              <a:t>dass</a:t>
            </a:r>
            <a:r>
              <a:rPr lang="it-IT" sz="2200" dirty="0"/>
              <a:t> </a:t>
            </a:r>
            <a:r>
              <a:rPr lang="it-IT" sz="2200" dirty="0" err="1"/>
              <a:t>sein</a:t>
            </a:r>
            <a:r>
              <a:rPr lang="it-IT" sz="2200" dirty="0"/>
              <a:t> </a:t>
            </a:r>
            <a:r>
              <a:rPr lang="it-IT" sz="2200" dirty="0" err="1"/>
              <a:t>Denken</a:t>
            </a:r>
            <a:r>
              <a:rPr lang="it-IT" sz="2200" dirty="0"/>
              <a:t> von dem </a:t>
            </a:r>
            <a:r>
              <a:rPr lang="it-IT" sz="2200" dirty="0" err="1"/>
              <a:t>Wunsch</a:t>
            </a:r>
            <a:r>
              <a:rPr lang="it-IT" sz="2200" dirty="0"/>
              <a:t> </a:t>
            </a:r>
            <a:r>
              <a:rPr lang="it-IT" sz="2200" dirty="0" err="1"/>
              <a:t>getrieben</a:t>
            </a:r>
            <a:r>
              <a:rPr lang="it-IT" sz="2200" dirty="0"/>
              <a:t> war, </a:t>
            </a:r>
            <a:r>
              <a:rPr lang="it-IT" sz="2200" dirty="0" err="1"/>
              <a:t>mit</a:t>
            </a:r>
            <a:r>
              <a:rPr lang="it-IT" sz="2200" dirty="0"/>
              <a:t> </a:t>
            </a:r>
            <a:r>
              <a:rPr lang="it-IT" sz="2200" dirty="0" err="1"/>
              <a:t>dieser</a:t>
            </a:r>
            <a:r>
              <a:rPr lang="it-IT" sz="2200" dirty="0"/>
              <a:t> </a:t>
            </a:r>
            <a:r>
              <a:rPr lang="it-IT" sz="2200" dirty="0" err="1"/>
              <a:t>Ambivalenz</a:t>
            </a:r>
            <a:r>
              <a:rPr lang="it-IT" sz="2200" dirty="0"/>
              <a:t> </a:t>
            </a:r>
            <a:r>
              <a:rPr lang="it-IT" sz="2200" dirty="0" err="1"/>
              <a:t>der</a:t>
            </a:r>
            <a:r>
              <a:rPr lang="it-IT" sz="2200" dirty="0"/>
              <a:t> </a:t>
            </a:r>
            <a:r>
              <a:rPr lang="it-IT" sz="2200" dirty="0" err="1"/>
              <a:t>Einsamkeit</a:t>
            </a:r>
            <a:r>
              <a:rPr lang="it-IT" sz="2200" dirty="0"/>
              <a:t>, </a:t>
            </a:r>
            <a:r>
              <a:rPr lang="it-IT" sz="2200" dirty="0" err="1"/>
              <a:t>mit</a:t>
            </a:r>
            <a:r>
              <a:rPr lang="it-IT" sz="2200" dirty="0"/>
              <a:t> dem </a:t>
            </a:r>
            <a:r>
              <a:rPr lang="it-IT" sz="2200" dirty="0" err="1"/>
              <a:t>doppelten</a:t>
            </a:r>
            <a:r>
              <a:rPr lang="it-IT" sz="2200" dirty="0"/>
              <a:t> – </a:t>
            </a:r>
            <a:r>
              <a:rPr lang="it-IT" sz="2200" dirty="0" err="1"/>
              <a:t>schöpferischen</a:t>
            </a:r>
            <a:r>
              <a:rPr lang="it-IT" sz="2200" dirty="0"/>
              <a:t> </a:t>
            </a:r>
            <a:r>
              <a:rPr lang="it-IT" sz="2200" dirty="0" err="1"/>
              <a:t>oder</a:t>
            </a:r>
            <a:r>
              <a:rPr lang="it-IT" sz="2200" dirty="0"/>
              <a:t> </a:t>
            </a:r>
            <a:r>
              <a:rPr lang="it-IT" sz="2200" dirty="0" err="1"/>
              <a:t>zerstörerischen</a:t>
            </a:r>
            <a:r>
              <a:rPr lang="it-IT" sz="2200" dirty="0"/>
              <a:t>, </a:t>
            </a:r>
            <a:r>
              <a:rPr lang="it-IT" sz="2200" dirty="0" err="1"/>
              <a:t>verbindenden</a:t>
            </a:r>
            <a:r>
              <a:rPr lang="it-IT" sz="2200" dirty="0"/>
              <a:t> </a:t>
            </a:r>
            <a:r>
              <a:rPr lang="it-IT" sz="2200" dirty="0" err="1"/>
              <a:t>oder</a:t>
            </a:r>
            <a:r>
              <a:rPr lang="it-IT" sz="2200" dirty="0"/>
              <a:t> </a:t>
            </a:r>
            <a:r>
              <a:rPr lang="it-IT" sz="2200" dirty="0" err="1"/>
              <a:t>vereinsamenden</a:t>
            </a:r>
            <a:r>
              <a:rPr lang="it-IT" sz="2200" dirty="0"/>
              <a:t> – </a:t>
            </a:r>
            <a:r>
              <a:rPr lang="it-IT" sz="2200" dirty="0" err="1"/>
              <a:t>Gesicht</a:t>
            </a:r>
            <a:r>
              <a:rPr lang="it-IT" sz="2200" dirty="0"/>
              <a:t> </a:t>
            </a:r>
            <a:r>
              <a:rPr lang="it-IT" sz="2200" dirty="0" err="1"/>
              <a:t>der</a:t>
            </a:r>
            <a:r>
              <a:rPr lang="it-IT" sz="2200" dirty="0"/>
              <a:t> </a:t>
            </a:r>
            <a:r>
              <a:rPr lang="it-IT" sz="2200" dirty="0" err="1"/>
              <a:t>Einsamkeit</a:t>
            </a:r>
            <a:r>
              <a:rPr lang="it-IT" sz="2200" dirty="0"/>
              <a:t> und </a:t>
            </a:r>
            <a:r>
              <a:rPr lang="it-IT" sz="2200" dirty="0" err="1"/>
              <a:t>der</a:t>
            </a:r>
            <a:r>
              <a:rPr lang="it-IT" sz="2200" dirty="0"/>
              <a:t> </a:t>
            </a:r>
            <a:r>
              <a:rPr lang="it-IT" sz="2200" dirty="0" err="1"/>
              <a:t>damit</a:t>
            </a:r>
            <a:r>
              <a:rPr lang="it-IT" sz="2200" dirty="0"/>
              <a:t> </a:t>
            </a:r>
            <a:r>
              <a:rPr lang="it-IT" sz="2200" dirty="0" err="1"/>
              <a:t>verbundenen</a:t>
            </a:r>
            <a:r>
              <a:rPr lang="it-IT" sz="2200" dirty="0"/>
              <a:t> </a:t>
            </a:r>
            <a:r>
              <a:rPr lang="it-IT" sz="2200" dirty="0" err="1"/>
              <a:t>Melancholie</a:t>
            </a:r>
            <a:r>
              <a:rPr lang="it-IT" sz="2200" dirty="0"/>
              <a:t> </a:t>
            </a:r>
            <a:r>
              <a:rPr lang="it-IT" sz="2200" dirty="0" err="1"/>
              <a:t>zurechtzukommen</a:t>
            </a:r>
            <a:r>
              <a:rPr lang="it-IT" sz="2200" dirty="0"/>
              <a:t>, </a:t>
            </a:r>
            <a:r>
              <a:rPr lang="it-IT" sz="2200" dirty="0" err="1"/>
              <a:t>sie</a:t>
            </a:r>
            <a:r>
              <a:rPr lang="it-IT" sz="2200" dirty="0"/>
              <a:t> in </a:t>
            </a:r>
            <a:r>
              <a:rPr lang="it-IT" sz="2200" dirty="0" err="1"/>
              <a:t>eine</a:t>
            </a:r>
            <a:r>
              <a:rPr lang="it-IT" sz="2200" dirty="0"/>
              <a:t> </a:t>
            </a:r>
            <a:r>
              <a:rPr lang="it-IT" sz="2200" dirty="0" err="1"/>
              <a:t>philosophische</a:t>
            </a:r>
            <a:r>
              <a:rPr lang="it-IT" sz="2200" dirty="0"/>
              <a:t> </a:t>
            </a:r>
            <a:r>
              <a:rPr lang="it-IT" sz="2200" i="1" dirty="0" err="1"/>
              <a:t>Theologie</a:t>
            </a:r>
            <a:r>
              <a:rPr lang="it-IT" sz="2200" i="1" dirty="0"/>
              <a:t> </a:t>
            </a:r>
            <a:r>
              <a:rPr lang="it-IT" sz="2200" i="1" dirty="0" err="1"/>
              <a:t>der</a:t>
            </a:r>
            <a:r>
              <a:rPr lang="it-IT" sz="2200" i="1" dirty="0"/>
              <a:t> </a:t>
            </a:r>
            <a:r>
              <a:rPr lang="it-IT" sz="2200" i="1" dirty="0" err="1"/>
              <a:t>Einsamkeit</a:t>
            </a:r>
            <a:r>
              <a:rPr lang="it-IT" sz="2200" i="1" dirty="0"/>
              <a:t> </a:t>
            </a:r>
            <a:r>
              <a:rPr lang="it-IT" sz="2200" dirty="0" err="1"/>
              <a:t>sowie</a:t>
            </a:r>
            <a:r>
              <a:rPr lang="it-IT" sz="2200" dirty="0"/>
              <a:t> in </a:t>
            </a:r>
            <a:r>
              <a:rPr lang="it-IT" sz="2200" dirty="0" err="1"/>
              <a:t>ein</a:t>
            </a:r>
            <a:r>
              <a:rPr lang="it-IT" sz="2200" dirty="0"/>
              <a:t> </a:t>
            </a:r>
            <a:r>
              <a:rPr lang="it-IT" sz="2200" dirty="0" err="1"/>
              <a:t>Gebet</a:t>
            </a:r>
            <a:r>
              <a:rPr lang="it-IT" sz="2200" dirty="0"/>
              <a:t> </a:t>
            </a:r>
            <a:r>
              <a:rPr lang="it-IT" sz="2200" dirty="0" err="1"/>
              <a:t>vor</a:t>
            </a:r>
            <a:r>
              <a:rPr lang="it-IT" sz="2200" dirty="0"/>
              <a:t> </a:t>
            </a:r>
            <a:r>
              <a:rPr lang="it-IT" sz="2200" dirty="0" err="1"/>
              <a:t>Gott</a:t>
            </a:r>
            <a:r>
              <a:rPr lang="it-IT" sz="2200" dirty="0"/>
              <a:t> </a:t>
            </a:r>
            <a:r>
              <a:rPr lang="it-IT" sz="2200" dirty="0" err="1"/>
              <a:t>zu</a:t>
            </a:r>
            <a:r>
              <a:rPr lang="it-IT" sz="2200" dirty="0"/>
              <a:t> </a:t>
            </a:r>
            <a:r>
              <a:rPr lang="it-IT" sz="2200" dirty="0" err="1"/>
              <a:t>verwandeln</a:t>
            </a:r>
            <a:r>
              <a:rPr lang="it-IT" sz="2200" dirty="0"/>
              <a:t>. </a:t>
            </a:r>
          </a:p>
        </p:txBody>
      </p:sp>
    </p:spTree>
    <p:extLst>
      <p:ext uri="{BB962C8B-B14F-4D97-AF65-F5344CB8AC3E}">
        <p14:creationId xmlns:p14="http://schemas.microsoft.com/office/powerpoint/2010/main" val="348299025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BBF3F5-9C80-AE0C-3C25-F48BC709D716}"/>
              </a:ext>
            </a:extLst>
          </p:cNvPr>
          <p:cNvSpPr>
            <a:spLocks noGrp="1"/>
          </p:cNvSpPr>
          <p:nvPr>
            <p:ph type="title"/>
          </p:nvPr>
        </p:nvSpPr>
        <p:spPr>
          <a:xfrm>
            <a:off x="1075038" y="951470"/>
            <a:ext cx="9935862" cy="1433003"/>
          </a:xfrm>
        </p:spPr>
        <p:txBody>
          <a:bodyPr>
            <a:normAutofit/>
          </a:bodyPr>
          <a:lstStyle/>
          <a:p>
            <a:r>
              <a:rPr lang="it-IT" sz="3600" dirty="0" err="1"/>
              <a:t>Ein</a:t>
            </a:r>
            <a:r>
              <a:rPr lang="it-IT" sz="3600" dirty="0"/>
              <a:t> </a:t>
            </a:r>
            <a:r>
              <a:rPr lang="it-IT" sz="3600" dirty="0" err="1"/>
              <a:t>familiäres</a:t>
            </a:r>
            <a:r>
              <a:rPr lang="it-IT" sz="3600" dirty="0"/>
              <a:t> </a:t>
            </a:r>
            <a:r>
              <a:rPr lang="it-IT" sz="3600" dirty="0" err="1"/>
              <a:t>melancholisches</a:t>
            </a:r>
            <a:r>
              <a:rPr lang="it-IT" sz="3600" dirty="0"/>
              <a:t> Erbe </a:t>
            </a:r>
            <a:endParaRPr lang="it-AT" sz="3600" dirty="0"/>
          </a:p>
        </p:txBody>
      </p:sp>
      <p:sp>
        <p:nvSpPr>
          <p:cNvPr id="3" name="Segnaposto contenuto 2">
            <a:extLst>
              <a:ext uri="{FF2B5EF4-FFF2-40B4-BE49-F238E27FC236}">
                <a16:creationId xmlns:a16="http://schemas.microsoft.com/office/drawing/2014/main" id="{BC293AA1-6430-A3F1-E3C9-E6834CA4B1F6}"/>
              </a:ext>
            </a:extLst>
          </p:cNvPr>
          <p:cNvSpPr>
            <a:spLocks noGrp="1"/>
          </p:cNvSpPr>
          <p:nvPr>
            <p:ph idx="1"/>
          </p:nvPr>
        </p:nvSpPr>
        <p:spPr>
          <a:xfrm>
            <a:off x="3481754" y="2514600"/>
            <a:ext cx="7367954" cy="3815862"/>
          </a:xfrm>
        </p:spPr>
        <p:txBody>
          <a:bodyPr>
            <a:normAutofit/>
          </a:bodyPr>
          <a:lstStyle/>
          <a:p>
            <a:pPr marL="0" indent="0">
              <a:buNone/>
            </a:pPr>
            <a:r>
              <a:rPr lang="it-IT" sz="2800" dirty="0"/>
              <a:t>«</a:t>
            </a:r>
            <a:r>
              <a:rPr lang="it-IT" sz="2800" dirty="0" err="1"/>
              <a:t>Der</a:t>
            </a:r>
            <a:r>
              <a:rPr lang="it-IT" sz="2800" dirty="0"/>
              <a:t> </a:t>
            </a:r>
            <a:r>
              <a:rPr lang="it-IT" sz="2800" dirty="0" err="1"/>
              <a:t>eigentliche</a:t>
            </a:r>
            <a:r>
              <a:rPr lang="it-IT" sz="2800" dirty="0"/>
              <a:t> Grund </a:t>
            </a:r>
            <a:r>
              <a:rPr lang="it-IT" sz="2800" dirty="0" err="1"/>
              <a:t>für</a:t>
            </a:r>
            <a:r>
              <a:rPr lang="it-IT" sz="2800" dirty="0"/>
              <a:t> die </a:t>
            </a:r>
            <a:r>
              <a:rPr lang="it-IT" sz="2800" dirty="0" err="1"/>
              <a:t>Fremdheit</a:t>
            </a:r>
            <a:r>
              <a:rPr lang="it-IT" sz="2800" dirty="0"/>
              <a:t> </a:t>
            </a:r>
            <a:r>
              <a:rPr lang="it-IT" sz="2800" dirty="0" err="1"/>
              <a:t>aber</a:t>
            </a:r>
            <a:r>
              <a:rPr lang="it-IT" sz="2800" dirty="0"/>
              <a:t> war </a:t>
            </a:r>
            <a:r>
              <a:rPr lang="it-IT" sz="2800" dirty="0" err="1"/>
              <a:t>doch</a:t>
            </a:r>
            <a:r>
              <a:rPr lang="it-IT" sz="2800" dirty="0"/>
              <a:t> </a:t>
            </a:r>
            <a:r>
              <a:rPr lang="it-IT" sz="2800" dirty="0" err="1"/>
              <a:t>wohl</a:t>
            </a:r>
            <a:r>
              <a:rPr lang="it-IT" sz="2800" dirty="0"/>
              <a:t> die </a:t>
            </a:r>
            <a:r>
              <a:rPr lang="it-IT" sz="2800" dirty="0" err="1"/>
              <a:t>Atmosphäre</a:t>
            </a:r>
            <a:r>
              <a:rPr lang="it-IT" sz="2800" dirty="0"/>
              <a:t> </a:t>
            </a:r>
            <a:r>
              <a:rPr lang="it-IT" sz="2800" dirty="0" err="1"/>
              <a:t>des</a:t>
            </a:r>
            <a:r>
              <a:rPr lang="it-IT" sz="2800" dirty="0"/>
              <a:t> </a:t>
            </a:r>
            <a:r>
              <a:rPr lang="it-IT" sz="2800" dirty="0" err="1"/>
              <a:t>Hauses</a:t>
            </a:r>
            <a:r>
              <a:rPr lang="it-IT" sz="2800" dirty="0"/>
              <a:t>, </a:t>
            </a:r>
            <a:r>
              <a:rPr lang="it-IT" sz="2800" dirty="0" err="1"/>
              <a:t>das</a:t>
            </a:r>
            <a:r>
              <a:rPr lang="it-IT" sz="2800" dirty="0"/>
              <a:t> </a:t>
            </a:r>
            <a:r>
              <a:rPr lang="it-IT" sz="2800" dirty="0" err="1"/>
              <a:t>uns</a:t>
            </a:r>
            <a:r>
              <a:rPr lang="it-IT" sz="2800" dirty="0"/>
              <a:t> </a:t>
            </a:r>
            <a:r>
              <a:rPr lang="it-IT" sz="2800" dirty="0" err="1"/>
              <a:t>nie</a:t>
            </a:r>
            <a:r>
              <a:rPr lang="it-IT" sz="2800" dirty="0"/>
              <a:t> </a:t>
            </a:r>
            <a:r>
              <a:rPr lang="it-IT" sz="2800" dirty="0" err="1"/>
              <a:t>ins</a:t>
            </a:r>
            <a:r>
              <a:rPr lang="it-IT" sz="2800" dirty="0"/>
              <a:t> Freie </a:t>
            </a:r>
            <a:r>
              <a:rPr lang="it-IT" sz="2800" dirty="0" err="1"/>
              <a:t>entließ</a:t>
            </a:r>
            <a:r>
              <a:rPr lang="it-IT" sz="2800" dirty="0"/>
              <a:t>». </a:t>
            </a:r>
          </a:p>
          <a:p>
            <a:pPr marL="0" indent="0">
              <a:buNone/>
            </a:pPr>
            <a:endParaRPr lang="it-IT" dirty="0"/>
          </a:p>
          <a:p>
            <a:pPr marL="0" indent="0">
              <a:buNone/>
            </a:pPr>
            <a:endParaRPr lang="it-IT" dirty="0"/>
          </a:p>
          <a:p>
            <a:pPr marL="0" indent="0">
              <a:buNone/>
            </a:pPr>
            <a:endParaRPr lang="it-IT" dirty="0"/>
          </a:p>
          <a:p>
            <a:pPr marL="0" indent="0">
              <a:buNone/>
            </a:pPr>
            <a:r>
              <a:rPr lang="it-IT" sz="2000" dirty="0" err="1"/>
              <a:t>R</a:t>
            </a:r>
            <a:r>
              <a:rPr lang="it-IT" sz="2000" dirty="0"/>
              <a:t>. Guardini,</a:t>
            </a:r>
            <a:r>
              <a:rPr lang="it-IT" sz="2000" i="1" dirty="0"/>
              <a:t> </a:t>
            </a:r>
            <a:r>
              <a:rPr lang="it-IT" sz="2000" i="1" dirty="0" err="1"/>
              <a:t>Berichte</a:t>
            </a:r>
            <a:r>
              <a:rPr lang="it-IT" sz="2000" dirty="0"/>
              <a:t>, 58f.</a:t>
            </a:r>
          </a:p>
          <a:p>
            <a:pPr marL="0" indent="0">
              <a:buNone/>
            </a:pPr>
            <a:endParaRPr lang="it-AT" dirty="0"/>
          </a:p>
        </p:txBody>
      </p:sp>
    </p:spTree>
    <p:extLst>
      <p:ext uri="{BB962C8B-B14F-4D97-AF65-F5344CB8AC3E}">
        <p14:creationId xmlns:p14="http://schemas.microsoft.com/office/powerpoint/2010/main" val="3692224450"/>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345682-B0A8-C783-F975-9F1E0AA2985A}"/>
              </a:ext>
            </a:extLst>
          </p:cNvPr>
          <p:cNvSpPr>
            <a:spLocks noGrp="1"/>
          </p:cNvSpPr>
          <p:nvPr>
            <p:ph type="title"/>
          </p:nvPr>
        </p:nvSpPr>
        <p:spPr>
          <a:xfrm>
            <a:off x="1088136" y="896815"/>
            <a:ext cx="9922764" cy="1487658"/>
          </a:xfrm>
        </p:spPr>
        <p:txBody>
          <a:bodyPr>
            <a:normAutofit/>
          </a:bodyPr>
          <a:lstStyle/>
          <a:p>
            <a:r>
              <a:rPr lang="it-AT" sz="3600" dirty="0"/>
              <a:t>Ein Leben «unter Wasser»</a:t>
            </a:r>
          </a:p>
        </p:txBody>
      </p:sp>
      <p:sp>
        <p:nvSpPr>
          <p:cNvPr id="3" name="Segnaposto contenuto 2">
            <a:extLst>
              <a:ext uri="{FF2B5EF4-FFF2-40B4-BE49-F238E27FC236}">
                <a16:creationId xmlns:a16="http://schemas.microsoft.com/office/drawing/2014/main" id="{107838D4-F42E-3025-FB90-6F7C5BA3D188}"/>
              </a:ext>
            </a:extLst>
          </p:cNvPr>
          <p:cNvSpPr>
            <a:spLocks noGrp="1"/>
          </p:cNvSpPr>
          <p:nvPr>
            <p:ph idx="1"/>
          </p:nvPr>
        </p:nvSpPr>
        <p:spPr>
          <a:xfrm>
            <a:off x="879231" y="1987062"/>
            <a:ext cx="10131669" cy="4299438"/>
          </a:xfrm>
        </p:spPr>
        <p:txBody>
          <a:bodyPr>
            <a:normAutofit/>
          </a:bodyPr>
          <a:lstStyle/>
          <a:p>
            <a:pPr marL="0" indent="0">
              <a:buNone/>
            </a:pPr>
            <a:r>
              <a:rPr lang="de-AT" sz="2200" dirty="0"/>
              <a:t>Das Kind lebt im Lebensbereich seiner Mutter. Durch die Geburt löst es sich aus ihm. Das Problem aber besteht darin, ob die Ablösung sich wirklich und voll – andererseits aber auch in richtiger Überleitung vollzieht... Andererseits scheint die Tatsache, dass die Ablösung – die innere, seelische, der Eintritt ins Eigen-Dasein – nicht vollzogen wird, eine besondere Bedeutung für das Entstehen der Schwermut zu haben. In ihr erscheint nämlich das Verlangen wirksam zu sein, in die Geborgenheit des Schoßbereiches zurückzukehren.</a:t>
            </a:r>
            <a:endParaRPr lang="it-AT" sz="2200" dirty="0"/>
          </a:p>
          <a:p>
            <a:pPr marL="0" indent="0">
              <a:buNone/>
            </a:pPr>
            <a:endParaRPr lang="de-AT" dirty="0"/>
          </a:p>
          <a:p>
            <a:pPr marL="0" indent="0">
              <a:buNone/>
            </a:pPr>
            <a:r>
              <a:rPr lang="de-AT" dirty="0"/>
              <a:t>R. Guardini, </a:t>
            </a:r>
            <a:r>
              <a:rPr lang="de-AT" i="1" dirty="0"/>
              <a:t>Die Lebensalter. Ihre ethische und pädagogische Bedeutung</a:t>
            </a:r>
            <a:r>
              <a:rPr lang="de-AT" dirty="0"/>
              <a:t>, Würzburg 1953, 15.</a:t>
            </a:r>
            <a:endParaRPr lang="it-AT" dirty="0"/>
          </a:p>
          <a:p>
            <a:pPr marL="0" indent="0">
              <a:buNone/>
            </a:pPr>
            <a:endParaRPr lang="it-AT" dirty="0"/>
          </a:p>
        </p:txBody>
      </p:sp>
    </p:spTree>
    <p:extLst>
      <p:ext uri="{BB962C8B-B14F-4D97-AF65-F5344CB8AC3E}">
        <p14:creationId xmlns:p14="http://schemas.microsoft.com/office/powerpoint/2010/main" val="140978591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D2110B-3AE8-6BA8-1D61-C412142C5929}"/>
              </a:ext>
            </a:extLst>
          </p:cNvPr>
          <p:cNvSpPr>
            <a:spLocks noGrp="1"/>
          </p:cNvSpPr>
          <p:nvPr>
            <p:ph type="title"/>
          </p:nvPr>
        </p:nvSpPr>
        <p:spPr>
          <a:xfrm>
            <a:off x="976184" y="939115"/>
            <a:ext cx="10034716" cy="695376"/>
          </a:xfrm>
        </p:spPr>
        <p:txBody>
          <a:bodyPr>
            <a:normAutofit fontScale="90000"/>
          </a:bodyPr>
          <a:lstStyle/>
          <a:p>
            <a:r>
              <a:rPr lang="it-IT" sz="3600" dirty="0"/>
              <a:t>Donald Winnicott</a:t>
            </a:r>
            <a:br>
              <a:rPr lang="it-IT" dirty="0"/>
            </a:br>
            <a:endParaRPr lang="it-AT" dirty="0"/>
          </a:p>
        </p:txBody>
      </p:sp>
      <p:sp>
        <p:nvSpPr>
          <p:cNvPr id="3" name="Segnaposto contenuto 2">
            <a:extLst>
              <a:ext uri="{FF2B5EF4-FFF2-40B4-BE49-F238E27FC236}">
                <a16:creationId xmlns:a16="http://schemas.microsoft.com/office/drawing/2014/main" id="{B2D3936A-E2CC-179A-F1D8-B77909AA3193}"/>
              </a:ext>
            </a:extLst>
          </p:cNvPr>
          <p:cNvSpPr>
            <a:spLocks noGrp="1"/>
          </p:cNvSpPr>
          <p:nvPr>
            <p:ph idx="1"/>
          </p:nvPr>
        </p:nvSpPr>
        <p:spPr>
          <a:xfrm>
            <a:off x="2335426" y="2088292"/>
            <a:ext cx="8675473" cy="4198208"/>
          </a:xfrm>
        </p:spPr>
        <p:txBody>
          <a:bodyPr>
            <a:normAutofit/>
          </a:bodyPr>
          <a:lstStyle/>
          <a:p>
            <a:pPr marL="939800" indent="0">
              <a:buNone/>
            </a:pPr>
            <a:r>
              <a:rPr lang="it-IT" sz="2400" dirty="0">
                <a:latin typeface="+mj-lt"/>
              </a:rPr>
              <a:t>Die </a:t>
            </a:r>
            <a:r>
              <a:rPr lang="it-IT" sz="2400" dirty="0" err="1">
                <a:latin typeface="+mj-lt"/>
              </a:rPr>
              <a:t>Grundlagen</a:t>
            </a:r>
            <a:r>
              <a:rPr lang="it-IT" sz="2400" dirty="0">
                <a:latin typeface="+mj-lt"/>
              </a:rPr>
              <a:t> </a:t>
            </a:r>
            <a:r>
              <a:rPr lang="it-IT" sz="2400" dirty="0" err="1">
                <a:latin typeface="+mj-lt"/>
              </a:rPr>
              <a:t>unserer</a:t>
            </a:r>
            <a:r>
              <a:rPr lang="it-IT" sz="2400" dirty="0">
                <a:latin typeface="+mj-lt"/>
              </a:rPr>
              <a:t> </a:t>
            </a:r>
            <a:r>
              <a:rPr lang="it-IT" sz="2400" dirty="0" err="1">
                <a:latin typeface="+mj-lt"/>
              </a:rPr>
              <a:t>Fähigkeit</a:t>
            </a:r>
            <a:r>
              <a:rPr lang="it-IT" sz="2400" dirty="0">
                <a:latin typeface="+mj-lt"/>
              </a:rPr>
              <a:t>, </a:t>
            </a:r>
            <a:r>
              <a:rPr lang="it-IT" sz="2400" dirty="0" err="1">
                <a:latin typeface="+mj-lt"/>
              </a:rPr>
              <a:t>allein</a:t>
            </a:r>
            <a:r>
              <a:rPr lang="it-IT" sz="2400" dirty="0">
                <a:latin typeface="+mj-lt"/>
              </a:rPr>
              <a:t> </a:t>
            </a:r>
            <a:r>
              <a:rPr lang="it-IT" sz="2400" dirty="0" err="1">
                <a:latin typeface="+mj-lt"/>
              </a:rPr>
              <a:t>zu</a:t>
            </a:r>
            <a:r>
              <a:rPr lang="it-IT" sz="2400" dirty="0">
                <a:latin typeface="+mj-lt"/>
              </a:rPr>
              <a:t> </a:t>
            </a:r>
            <a:r>
              <a:rPr lang="it-IT" sz="2400" dirty="0" err="1">
                <a:latin typeface="+mj-lt"/>
              </a:rPr>
              <a:t>sein</a:t>
            </a:r>
            <a:r>
              <a:rPr lang="it-IT" sz="2400" dirty="0">
                <a:latin typeface="+mj-lt"/>
              </a:rPr>
              <a:t> („</a:t>
            </a:r>
            <a:r>
              <a:rPr lang="it-IT" sz="2400" i="1" dirty="0" err="1">
                <a:latin typeface="+mj-lt"/>
              </a:rPr>
              <a:t>capacity</a:t>
            </a:r>
            <a:r>
              <a:rPr lang="it-IT" sz="2400" i="1" dirty="0">
                <a:latin typeface="+mj-lt"/>
              </a:rPr>
              <a:t> to be alone</a:t>
            </a:r>
            <a:r>
              <a:rPr lang="it-IT" sz="2400" dirty="0">
                <a:latin typeface="+mj-lt"/>
              </a:rPr>
              <a:t>“ 1958) </a:t>
            </a:r>
            <a:r>
              <a:rPr lang="it-IT" sz="2400" dirty="0" err="1">
                <a:latin typeface="+mj-lt"/>
              </a:rPr>
              <a:t>oder</a:t>
            </a:r>
            <a:r>
              <a:rPr lang="it-IT" sz="2400" dirty="0">
                <a:latin typeface="+mj-lt"/>
              </a:rPr>
              <a:t> </a:t>
            </a:r>
            <a:r>
              <a:rPr lang="it-IT" sz="2400" dirty="0" err="1">
                <a:latin typeface="+mj-lt"/>
              </a:rPr>
              <a:t>der</a:t>
            </a:r>
            <a:r>
              <a:rPr lang="it-IT" sz="2400" dirty="0">
                <a:latin typeface="+mj-lt"/>
              </a:rPr>
              <a:t> </a:t>
            </a:r>
            <a:r>
              <a:rPr lang="it-IT" sz="2400" dirty="0" err="1">
                <a:latin typeface="+mj-lt"/>
              </a:rPr>
              <a:t>Angst</a:t>
            </a:r>
            <a:r>
              <a:rPr lang="it-IT" sz="2400" dirty="0">
                <a:latin typeface="+mj-lt"/>
              </a:rPr>
              <a:t> </a:t>
            </a:r>
            <a:r>
              <a:rPr lang="it-IT" sz="2400" dirty="0" err="1">
                <a:latin typeface="+mj-lt"/>
              </a:rPr>
              <a:t>vor</a:t>
            </a:r>
            <a:r>
              <a:rPr lang="it-IT" sz="2400" dirty="0">
                <a:latin typeface="+mj-lt"/>
              </a:rPr>
              <a:t> </a:t>
            </a:r>
            <a:r>
              <a:rPr lang="it-IT" sz="2400" dirty="0" err="1">
                <a:latin typeface="+mj-lt"/>
              </a:rPr>
              <a:t>Einsamkeit</a:t>
            </a:r>
            <a:r>
              <a:rPr lang="it-IT" sz="2400" dirty="0">
                <a:latin typeface="+mj-lt"/>
              </a:rPr>
              <a:t> („</a:t>
            </a:r>
            <a:r>
              <a:rPr lang="it-IT" sz="2400" i="1" dirty="0" err="1">
                <a:latin typeface="+mj-lt"/>
              </a:rPr>
              <a:t>fear</a:t>
            </a:r>
            <a:r>
              <a:rPr lang="it-IT" sz="2400" i="1" dirty="0">
                <a:latin typeface="+mj-lt"/>
              </a:rPr>
              <a:t> of </a:t>
            </a:r>
            <a:r>
              <a:rPr lang="it-IT" sz="2400" i="1" dirty="0" err="1">
                <a:latin typeface="+mj-lt"/>
              </a:rPr>
              <a:t>loneliness</a:t>
            </a:r>
            <a:r>
              <a:rPr lang="it-IT" sz="2400" dirty="0">
                <a:latin typeface="+mj-lt"/>
              </a:rPr>
              <a:t>“ Winnicott 1958) </a:t>
            </a:r>
            <a:r>
              <a:rPr lang="it-IT" sz="2400" dirty="0" err="1">
                <a:latin typeface="+mj-lt"/>
              </a:rPr>
              <a:t>werden</a:t>
            </a:r>
            <a:r>
              <a:rPr lang="it-IT" sz="2400" dirty="0">
                <a:latin typeface="+mj-lt"/>
              </a:rPr>
              <a:t> in </a:t>
            </a:r>
            <a:r>
              <a:rPr lang="it-IT" sz="2400" dirty="0" err="1">
                <a:latin typeface="+mj-lt"/>
              </a:rPr>
              <a:t>den</a:t>
            </a:r>
            <a:r>
              <a:rPr lang="it-IT" sz="2400" dirty="0">
                <a:latin typeface="+mj-lt"/>
              </a:rPr>
              <a:t> </a:t>
            </a:r>
            <a:r>
              <a:rPr lang="it-IT" sz="2400" dirty="0" err="1">
                <a:latin typeface="+mj-lt"/>
              </a:rPr>
              <a:t>ersten</a:t>
            </a:r>
            <a:r>
              <a:rPr lang="it-IT" sz="2400" dirty="0">
                <a:latin typeface="+mj-lt"/>
              </a:rPr>
              <a:t> </a:t>
            </a:r>
            <a:r>
              <a:rPr lang="it-IT" sz="2400" dirty="0" err="1">
                <a:latin typeface="+mj-lt"/>
              </a:rPr>
              <a:t>Lebensjahren</a:t>
            </a:r>
            <a:r>
              <a:rPr lang="it-IT" sz="2400" dirty="0">
                <a:latin typeface="+mj-lt"/>
              </a:rPr>
              <a:t> </a:t>
            </a:r>
            <a:r>
              <a:rPr lang="it-IT" sz="2400" dirty="0" err="1">
                <a:latin typeface="+mj-lt"/>
              </a:rPr>
              <a:t>gelegt</a:t>
            </a:r>
            <a:r>
              <a:rPr lang="it-IT" sz="2400" dirty="0">
                <a:latin typeface="+mj-lt"/>
              </a:rPr>
              <a:t>. </a:t>
            </a:r>
          </a:p>
        </p:txBody>
      </p:sp>
    </p:spTree>
    <p:extLst>
      <p:ext uri="{BB962C8B-B14F-4D97-AF65-F5344CB8AC3E}">
        <p14:creationId xmlns:p14="http://schemas.microsoft.com/office/powerpoint/2010/main" val="37499620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theme1.xml><?xml version="1.0" encoding="utf-8"?>
<a:theme xmlns:a="http://schemas.openxmlformats.org/drawingml/2006/main" name="BjornVTI">
  <a:themeElements>
    <a:clrScheme name="AnalogousFromDarkSeedRightStep">
      <a:dk1>
        <a:srgbClr val="000000"/>
      </a:dk1>
      <a:lt1>
        <a:srgbClr val="FFFFFF"/>
      </a:lt1>
      <a:dk2>
        <a:srgbClr val="1B252F"/>
      </a:dk2>
      <a:lt2>
        <a:srgbClr val="F3F2F0"/>
      </a:lt2>
      <a:accent1>
        <a:srgbClr val="4D86C3"/>
      </a:accent1>
      <a:accent2>
        <a:srgbClr val="3E46B3"/>
      </a:accent2>
      <a:accent3>
        <a:srgbClr val="764DC3"/>
      </a:accent3>
      <a:accent4>
        <a:srgbClr val="963BB1"/>
      </a:accent4>
      <a:accent5>
        <a:srgbClr val="C34DAD"/>
      </a:accent5>
      <a:accent6>
        <a:srgbClr val="B13B6A"/>
      </a:accent6>
      <a:hlink>
        <a:srgbClr val="35A037"/>
      </a:hlink>
      <a:folHlink>
        <a:srgbClr val="7F7F7F"/>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insamkeit_Berlin" id="{B5081C69-8DBA-174A-A148-FAA4584FA1B9}" vid="{BEC44365-5555-5E43-8E0E-70A1803D26FC}"/>
    </a:ext>
  </a:extLst>
</a:theme>
</file>

<file path=ppt/theme/theme2.xml><?xml version="1.0" encoding="utf-8"?>
<a:theme xmlns:a="http://schemas.openxmlformats.org/drawingml/2006/main" name="1_BjornVTI">
  <a:themeElements>
    <a:clrScheme name="AnalogousFromDarkSeedRightStep">
      <a:dk1>
        <a:srgbClr val="000000"/>
      </a:dk1>
      <a:lt1>
        <a:srgbClr val="FFFFFF"/>
      </a:lt1>
      <a:dk2>
        <a:srgbClr val="1B252F"/>
      </a:dk2>
      <a:lt2>
        <a:srgbClr val="F3F2F0"/>
      </a:lt2>
      <a:accent1>
        <a:srgbClr val="4D86C3"/>
      </a:accent1>
      <a:accent2>
        <a:srgbClr val="3E46B3"/>
      </a:accent2>
      <a:accent3>
        <a:srgbClr val="764DC3"/>
      </a:accent3>
      <a:accent4>
        <a:srgbClr val="963BB1"/>
      </a:accent4>
      <a:accent5>
        <a:srgbClr val="C34DAD"/>
      </a:accent5>
      <a:accent6>
        <a:srgbClr val="B13B6A"/>
      </a:accent6>
      <a:hlink>
        <a:srgbClr val="35A037"/>
      </a:hlink>
      <a:folHlink>
        <a:srgbClr val="7F7F7F"/>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insamkeit_Berlin" id="{B5081C69-8DBA-174A-A148-FAA4584FA1B9}" vid="{A8C5A2C5-5422-CB46-89EF-8EA8A9E7F1A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c23f2a32-382b-4122-b4eb-21fc784c50b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1F3793EA0A7A84DB327FCA676B11186" ma:contentTypeVersion="13" ma:contentTypeDescription="Create a new document." ma:contentTypeScope="" ma:versionID="0cdb893f71fb7d9e616c1893bba43b79">
  <xsd:schema xmlns:xsd="http://www.w3.org/2001/XMLSchema" xmlns:xs="http://www.w3.org/2001/XMLSchema" xmlns:p="http://schemas.microsoft.com/office/2006/metadata/properties" xmlns:ns3="c23f2a32-382b-4122-b4eb-21fc784c50b6" xmlns:ns4="96ecbf83-cb16-43f9-91fe-739bdb86c9bc" targetNamespace="http://schemas.microsoft.com/office/2006/metadata/properties" ma:root="true" ma:fieldsID="c90e23abaeb114b40c1820e851b6d03f" ns3:_="" ns4:_="">
    <xsd:import namespace="c23f2a32-382b-4122-b4eb-21fc784c50b6"/>
    <xsd:import namespace="96ecbf83-cb16-43f9-91fe-739bdb86c9b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3f2a32-382b-4122-b4eb-21fc784c50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activity" ma:index="18" nillable="true" ma:displayName="_activity" ma:hidden="true" ma:internalName="_activity">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6ecbf83-cb16-43f9-91fe-739bdb86c9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BA6DF6-B383-4241-9EF9-5398F2260E01}">
  <ds:schemaRefs>
    <ds:schemaRef ds:uri="http://schemas.microsoft.com/sharepoint/v3/contenttype/forms"/>
  </ds:schemaRefs>
</ds:datastoreItem>
</file>

<file path=customXml/itemProps2.xml><?xml version="1.0" encoding="utf-8"?>
<ds:datastoreItem xmlns:ds="http://schemas.openxmlformats.org/officeDocument/2006/customXml" ds:itemID="{66F9FC24-C6B1-4C91-A06C-D0EF4B4C6DEE}">
  <ds:schemaRefs>
    <ds:schemaRef ds:uri="96ecbf83-cb16-43f9-91fe-739bdb86c9bc"/>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c23f2a32-382b-4122-b4eb-21fc784c50b6"/>
    <ds:schemaRef ds:uri="http://www.w3.org/XML/1998/namespace"/>
  </ds:schemaRefs>
</ds:datastoreItem>
</file>

<file path=customXml/itemProps3.xml><?xml version="1.0" encoding="utf-8"?>
<ds:datastoreItem xmlns:ds="http://schemas.openxmlformats.org/officeDocument/2006/customXml" ds:itemID="{E12879EB-F9E2-4639-A8FF-DF44B02CB8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3f2a32-382b-4122-b4eb-21fc784c50b6"/>
    <ds:schemaRef ds:uri="96ecbf83-cb16-43f9-91fe-739bdb86c9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BjornVTI</Template>
  <TotalTime>3</TotalTime>
  <Words>1667</Words>
  <Application>Microsoft Macintosh PowerPoint</Application>
  <PresentationFormat>Widescreen</PresentationFormat>
  <Paragraphs>85</Paragraphs>
  <Slides>23</Slides>
  <Notes>0</Notes>
  <HiddenSlides>0</HiddenSlides>
  <MMClips>0</MMClips>
  <ScaleCrop>false</ScaleCrop>
  <HeadingPairs>
    <vt:vector size="6" baseType="variant">
      <vt:variant>
        <vt:lpstr>Caratteri utilizzati</vt:lpstr>
      </vt:variant>
      <vt:variant>
        <vt:i4>3</vt:i4>
      </vt:variant>
      <vt:variant>
        <vt:lpstr>Tema</vt:lpstr>
      </vt:variant>
      <vt:variant>
        <vt:i4>2</vt:i4>
      </vt:variant>
      <vt:variant>
        <vt:lpstr>Titoli diapositive</vt:lpstr>
      </vt:variant>
      <vt:variant>
        <vt:i4>23</vt:i4>
      </vt:variant>
    </vt:vector>
  </HeadingPairs>
  <TitlesOfParts>
    <vt:vector size="28" baseType="lpstr">
      <vt:lpstr>Arial</vt:lpstr>
      <vt:lpstr>Neue Haas Grotesk Text Pro</vt:lpstr>
      <vt:lpstr>Wingdings</vt:lpstr>
      <vt:lpstr>BjornVTI</vt:lpstr>
      <vt:lpstr>1_BjornVTI</vt:lpstr>
      <vt:lpstr>Einsamkeit Veranstaltungsreihe zum 100. Jubiläum der ersten Vorlesung Romano Guardinis in Berlin           </vt:lpstr>
      <vt:lpstr>Poesie / Einsamkeit</vt:lpstr>
      <vt:lpstr>Das poetische Subjekt</vt:lpstr>
      <vt:lpstr>Ichverlust oder Weltverlust?</vt:lpstr>
      <vt:lpstr>Einsamkeit als soziales Drama? </vt:lpstr>
      <vt:lpstr>Romano Guardini</vt:lpstr>
      <vt:lpstr>Ein familiäres melancholisches Erbe </vt:lpstr>
      <vt:lpstr>Ein Leben «unter Wasser»</vt:lpstr>
      <vt:lpstr>Donald Winnicott </vt:lpstr>
      <vt:lpstr>Rückkehr nach Isola Vicentina </vt:lpstr>
      <vt:lpstr>Vom Sinn der Schwermut (1928)</vt:lpstr>
      <vt:lpstr>Gegenbewegung</vt:lpstr>
      <vt:lpstr>Gegenbewegung  </vt:lpstr>
      <vt:lpstr>Die Tugend der Einsamkeit</vt:lpstr>
      <vt:lpstr>Der Raum des „Ich-mit-mir“</vt:lpstr>
      <vt:lpstr>Der Ruf</vt:lpstr>
      <vt:lpstr>Der Wunsch, berufen zu sein</vt:lpstr>
      <vt:lpstr>R. Guardini, Einsamkeit (1923)</vt:lpstr>
      <vt:lpstr>«Zu-sich-selbst-Kommen»</vt:lpstr>
      <vt:lpstr>Eingezogenheit</vt:lpstr>
      <vt:lpstr>das Archipel </vt:lpstr>
      <vt:lpstr>Presentazione standard di PowerPoint</vt:lpstr>
      <vt:lpstr>Die Einsamkeit zwischen Weltverlust und Ichverlust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Einsamkeit Veranstaltungsreihe zum 100. Jubiläum der ersten Vorlesung Romano Guardinis in Berlin           </dc:title>
  <dc:creator>Isabella Guanzini</dc:creator>
  <cp:lastModifiedBy>Isabella Guanzini</cp:lastModifiedBy>
  <cp:revision>1</cp:revision>
  <dcterms:created xsi:type="dcterms:W3CDTF">2024-04-25T12:35:13Z</dcterms:created>
  <dcterms:modified xsi:type="dcterms:W3CDTF">2024-04-25T12:38:43Z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0x01010031F3793EA0A7A84DB327FCA676B11186</vt:lpwstr>
  </property>
</Properties>
</file>